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57" r:id="rId9"/>
    <p:sldId id="269" r:id="rId10"/>
    <p:sldId id="270" r:id="rId11"/>
    <p:sldId id="271" r:id="rId12"/>
    <p:sldId id="272" r:id="rId13"/>
    <p:sldId id="273" r:id="rId14"/>
    <p:sldId id="258" r:id="rId15"/>
    <p:sldId id="275" r:id="rId16"/>
    <p:sldId id="259" r:id="rId17"/>
    <p:sldId id="277" r:id="rId18"/>
    <p:sldId id="278" r:id="rId19"/>
    <p:sldId id="279" r:id="rId20"/>
    <p:sldId id="260" r:id="rId21"/>
    <p:sldId id="280" r:id="rId22"/>
    <p:sldId id="261" r:id="rId23"/>
    <p:sldId id="281" r:id="rId24"/>
    <p:sldId id="274" r:id="rId25"/>
    <p:sldId id="282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660"/>
  </p:normalViewPr>
  <p:slideViewPr>
    <p:cSldViewPr snapToGrid="0">
      <p:cViewPr varScale="1">
        <p:scale>
          <a:sx n="91" d="100"/>
          <a:sy n="91" d="100"/>
        </p:scale>
        <p:origin x="78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94A68-7EAC-4A29-8C82-6D50B7AFA0B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EB0DE-1015-4ECE-A1A9-43864D683E26}">
      <dgm:prSet phldrT="[Texto]"/>
      <dgm:spPr/>
      <dgm:t>
        <a:bodyPr/>
        <a:lstStyle/>
        <a:p>
          <a:r>
            <a:rPr lang="en-US" dirty="0"/>
            <a:t>Mobile</a:t>
          </a:r>
          <a:endParaRPr lang="es-ES" dirty="0"/>
        </a:p>
      </dgm:t>
    </dgm:pt>
    <dgm:pt modelId="{7444F665-7F5D-4A38-B1E9-FADD5723F5FD}" type="parTrans" cxnId="{9F322C52-86CF-455F-8CE6-5009AC6CFE99}">
      <dgm:prSet/>
      <dgm:spPr/>
      <dgm:t>
        <a:bodyPr/>
        <a:lstStyle/>
        <a:p>
          <a:endParaRPr lang="es-ES"/>
        </a:p>
      </dgm:t>
    </dgm:pt>
    <dgm:pt modelId="{7BE990AE-D858-482F-8BF7-11EA7857B7D7}" type="sibTrans" cxnId="{9F322C52-86CF-455F-8CE6-5009AC6CFE99}">
      <dgm:prSet/>
      <dgm:spPr/>
      <dgm:t>
        <a:bodyPr/>
        <a:lstStyle/>
        <a:p>
          <a:endParaRPr lang="es-ES"/>
        </a:p>
      </dgm:t>
    </dgm:pt>
    <dgm:pt modelId="{1C7021C8-CED3-4A63-83F5-7A42411AEAB3}">
      <dgm:prSet phldrT="[Texto]" custT="1"/>
      <dgm:spPr/>
      <dgm:t>
        <a:bodyPr/>
        <a:lstStyle/>
        <a:p>
          <a:pPr>
            <a:buNone/>
          </a:pPr>
          <a:r>
            <a:rPr lang="en-US" sz="1200" dirty="0"/>
            <a:t> </a:t>
          </a:r>
          <a:endParaRPr lang="es-ES" sz="2000" dirty="0"/>
        </a:p>
      </dgm:t>
    </dgm:pt>
    <dgm:pt modelId="{279C6EDF-3136-4527-BCC7-57F745C0808F}" type="parTrans" cxnId="{920B06F1-4AD8-4CBD-A4FE-A49790BB25BD}">
      <dgm:prSet/>
      <dgm:spPr/>
      <dgm:t>
        <a:bodyPr/>
        <a:lstStyle/>
        <a:p>
          <a:endParaRPr lang="es-ES"/>
        </a:p>
      </dgm:t>
    </dgm:pt>
    <dgm:pt modelId="{1D617C0F-0D2F-4C06-9EBE-0A1E53FEFEF0}" type="sibTrans" cxnId="{920B06F1-4AD8-4CBD-A4FE-A49790BB25BD}">
      <dgm:prSet/>
      <dgm:spPr/>
      <dgm:t>
        <a:bodyPr/>
        <a:lstStyle/>
        <a:p>
          <a:endParaRPr lang="es-ES"/>
        </a:p>
      </dgm:t>
    </dgm:pt>
    <dgm:pt modelId="{0F83E612-7E44-46A2-910F-FA1D1AF70D2D}">
      <dgm:prSet phldrT="[Texto]"/>
      <dgm:spPr/>
      <dgm:t>
        <a:bodyPr/>
        <a:lstStyle/>
        <a:p>
          <a:r>
            <a:rPr lang="en-US" dirty="0"/>
            <a:t>Tablets</a:t>
          </a:r>
          <a:endParaRPr lang="es-ES" dirty="0"/>
        </a:p>
      </dgm:t>
    </dgm:pt>
    <dgm:pt modelId="{1D7C1636-A350-4014-8BC5-7699CA5FEB6E}" type="parTrans" cxnId="{3B8CAB6A-DBCF-4E76-8652-D66AA8A2F1BB}">
      <dgm:prSet/>
      <dgm:spPr/>
      <dgm:t>
        <a:bodyPr/>
        <a:lstStyle/>
        <a:p>
          <a:endParaRPr lang="es-ES"/>
        </a:p>
      </dgm:t>
    </dgm:pt>
    <dgm:pt modelId="{356D14E9-7E69-4F0F-8804-1A08B11F632C}" type="sibTrans" cxnId="{3B8CAB6A-DBCF-4E76-8652-D66AA8A2F1BB}">
      <dgm:prSet/>
      <dgm:spPr/>
      <dgm:t>
        <a:bodyPr/>
        <a:lstStyle/>
        <a:p>
          <a:endParaRPr lang="es-ES"/>
        </a:p>
      </dgm:t>
    </dgm:pt>
    <dgm:pt modelId="{7292173E-8773-4E6F-9111-10C39948A181}">
      <dgm:prSet phldrT="[Texto]" custT="1"/>
      <dgm:spPr/>
      <dgm:t>
        <a:bodyPr/>
        <a:lstStyle/>
        <a:p>
          <a:pPr>
            <a:buNone/>
          </a:pPr>
          <a:r>
            <a:rPr lang="en-US" sz="1800" dirty="0"/>
            <a:t> @media only screen and (min-width: 600px) {</a:t>
          </a:r>
          <a:endParaRPr lang="es-ES" sz="1800" dirty="0"/>
        </a:p>
      </dgm:t>
    </dgm:pt>
    <dgm:pt modelId="{ECB4EC31-A272-4BF1-A164-47B694827C6E}" type="parTrans" cxnId="{E3216D71-5BFA-4267-A4D7-B4B7B8155893}">
      <dgm:prSet/>
      <dgm:spPr/>
      <dgm:t>
        <a:bodyPr/>
        <a:lstStyle/>
        <a:p>
          <a:endParaRPr lang="es-ES"/>
        </a:p>
      </dgm:t>
    </dgm:pt>
    <dgm:pt modelId="{BB4B206B-58AD-470B-AA9E-10F2CEF654BD}" type="sibTrans" cxnId="{E3216D71-5BFA-4267-A4D7-B4B7B8155893}">
      <dgm:prSet/>
      <dgm:spPr/>
      <dgm:t>
        <a:bodyPr/>
        <a:lstStyle/>
        <a:p>
          <a:endParaRPr lang="es-ES"/>
        </a:p>
      </dgm:t>
    </dgm:pt>
    <dgm:pt modelId="{F42ED33E-4E00-4B01-9162-D84B023B9917}">
      <dgm:prSet phldrT="[Texto]"/>
      <dgm:spPr/>
      <dgm:t>
        <a:bodyPr/>
        <a:lstStyle/>
        <a:p>
          <a:r>
            <a:rPr lang="en-US" dirty="0"/>
            <a:t>Laptops</a:t>
          </a:r>
          <a:endParaRPr lang="es-ES" dirty="0"/>
        </a:p>
      </dgm:t>
    </dgm:pt>
    <dgm:pt modelId="{71863960-F4CE-4B61-B7D9-4201C62680A7}" type="parTrans" cxnId="{0FEE4881-D563-46E3-910A-43E8721F0B0A}">
      <dgm:prSet/>
      <dgm:spPr/>
      <dgm:t>
        <a:bodyPr/>
        <a:lstStyle/>
        <a:p>
          <a:endParaRPr lang="es-ES"/>
        </a:p>
      </dgm:t>
    </dgm:pt>
    <dgm:pt modelId="{935ACEF4-C698-49D4-B077-89DCA351DDB2}" type="sibTrans" cxnId="{0FEE4881-D563-46E3-910A-43E8721F0B0A}">
      <dgm:prSet/>
      <dgm:spPr/>
      <dgm:t>
        <a:bodyPr/>
        <a:lstStyle/>
        <a:p>
          <a:endParaRPr lang="es-ES"/>
        </a:p>
      </dgm:t>
    </dgm:pt>
    <dgm:pt modelId="{088496AB-0B58-4932-9A9E-D7B28B9A30BD}">
      <dgm:prSet phldrT="[Texto]"/>
      <dgm:spPr/>
      <dgm:t>
        <a:bodyPr/>
        <a:lstStyle/>
        <a:p>
          <a:pPr>
            <a:buNone/>
          </a:pPr>
          <a:r>
            <a:rPr lang="en-US" dirty="0"/>
            <a:t> @media only screen and (min-width: 768px) {</a:t>
          </a:r>
          <a:endParaRPr lang="es-ES" dirty="0"/>
        </a:p>
      </dgm:t>
    </dgm:pt>
    <dgm:pt modelId="{581E1BEC-E326-47E6-82E7-5CCE4FD39DA6}" type="parTrans" cxnId="{BA07E724-AE09-4039-A7EF-7F2642E95B49}">
      <dgm:prSet/>
      <dgm:spPr/>
      <dgm:t>
        <a:bodyPr/>
        <a:lstStyle/>
        <a:p>
          <a:endParaRPr lang="es-ES"/>
        </a:p>
      </dgm:t>
    </dgm:pt>
    <dgm:pt modelId="{022F6EF8-A121-4523-BDC4-5077255EE613}" type="sibTrans" cxnId="{BA07E724-AE09-4039-A7EF-7F2642E95B49}">
      <dgm:prSet/>
      <dgm:spPr/>
      <dgm:t>
        <a:bodyPr/>
        <a:lstStyle/>
        <a:p>
          <a:endParaRPr lang="es-ES"/>
        </a:p>
      </dgm:t>
    </dgm:pt>
    <dgm:pt modelId="{E249BBA5-E192-4A7D-B7C1-CEED948A37D3}">
      <dgm:prSet custT="1"/>
      <dgm:spPr/>
      <dgm:t>
        <a:bodyPr/>
        <a:lstStyle/>
        <a:p>
          <a:pPr>
            <a:buNone/>
          </a:pPr>
          <a:r>
            <a:rPr lang="es-ES" sz="2000" dirty="0"/>
            <a:t>[class*="col-"] {</a:t>
          </a:r>
        </a:p>
      </dgm:t>
    </dgm:pt>
    <dgm:pt modelId="{9524E2DB-7F7F-4C18-84CF-32BE457FFF7C}" type="parTrans" cxnId="{3ACA85C2-1B65-4060-A18E-C03119528EF5}">
      <dgm:prSet/>
      <dgm:spPr/>
      <dgm:t>
        <a:bodyPr/>
        <a:lstStyle/>
        <a:p>
          <a:endParaRPr lang="es-ES"/>
        </a:p>
      </dgm:t>
    </dgm:pt>
    <dgm:pt modelId="{82C1DBE4-7FF4-4253-8EC7-F0D1EF400425}" type="sibTrans" cxnId="{3ACA85C2-1B65-4060-A18E-C03119528EF5}">
      <dgm:prSet/>
      <dgm:spPr/>
      <dgm:t>
        <a:bodyPr/>
        <a:lstStyle/>
        <a:p>
          <a:endParaRPr lang="es-ES"/>
        </a:p>
      </dgm:t>
    </dgm:pt>
    <dgm:pt modelId="{BD64CD56-3A18-4F4F-80CE-B374E7B397C6}">
      <dgm:prSet custT="1"/>
      <dgm:spPr/>
      <dgm:t>
        <a:bodyPr/>
        <a:lstStyle/>
        <a:p>
          <a:pPr>
            <a:buNone/>
          </a:pPr>
          <a:r>
            <a:rPr lang="es-ES" sz="1200" dirty="0"/>
            <a:t>float:left;</a:t>
          </a:r>
        </a:p>
      </dgm:t>
    </dgm:pt>
    <dgm:pt modelId="{358BDF34-7F5F-4664-90F2-25DC01DAED3F}" type="parTrans" cxnId="{BA45F053-7CCA-4427-A193-CC60ED6BC7E1}">
      <dgm:prSet/>
      <dgm:spPr/>
      <dgm:t>
        <a:bodyPr/>
        <a:lstStyle/>
        <a:p>
          <a:endParaRPr lang="es-ES"/>
        </a:p>
      </dgm:t>
    </dgm:pt>
    <dgm:pt modelId="{44562947-E7C6-43BE-9E63-7EB9AE716FFE}" type="sibTrans" cxnId="{BA45F053-7CCA-4427-A193-CC60ED6BC7E1}">
      <dgm:prSet/>
      <dgm:spPr/>
      <dgm:t>
        <a:bodyPr/>
        <a:lstStyle/>
        <a:p>
          <a:endParaRPr lang="es-ES"/>
        </a:p>
      </dgm:t>
    </dgm:pt>
    <dgm:pt modelId="{5CB40EDD-C582-4B92-B520-19B5381B42B4}">
      <dgm:prSet custT="1"/>
      <dgm:spPr/>
      <dgm:t>
        <a:bodyPr/>
        <a:lstStyle/>
        <a:p>
          <a:pPr>
            <a:buNone/>
          </a:pPr>
          <a:r>
            <a:rPr lang="es-ES" sz="1200" dirty="0"/>
            <a:t>width: 100%;</a:t>
          </a:r>
        </a:p>
      </dgm:t>
    </dgm:pt>
    <dgm:pt modelId="{6AA669D0-3780-451E-BCCB-F1BEB9C676BD}" type="parTrans" cxnId="{1D33D715-12DF-40C6-9779-52A5A8CB622D}">
      <dgm:prSet/>
      <dgm:spPr/>
      <dgm:t>
        <a:bodyPr/>
        <a:lstStyle/>
        <a:p>
          <a:endParaRPr lang="es-ES"/>
        </a:p>
      </dgm:t>
    </dgm:pt>
    <dgm:pt modelId="{00D565C4-692D-4053-8729-A9E699B8FDB6}" type="sibTrans" cxnId="{1D33D715-12DF-40C6-9779-52A5A8CB622D}">
      <dgm:prSet/>
      <dgm:spPr/>
      <dgm:t>
        <a:bodyPr/>
        <a:lstStyle/>
        <a:p>
          <a:endParaRPr lang="es-ES"/>
        </a:p>
      </dgm:t>
    </dgm:pt>
    <dgm:pt modelId="{3259EB6C-585C-4432-890B-C4FE64B7ED29}">
      <dgm:prSet custT="1"/>
      <dgm:spPr/>
      <dgm:t>
        <a:bodyPr/>
        <a:lstStyle/>
        <a:p>
          <a:pPr>
            <a:buNone/>
          </a:pPr>
          <a:r>
            <a:rPr lang="es-ES" sz="1200" dirty="0"/>
            <a:t>}</a:t>
          </a:r>
        </a:p>
      </dgm:t>
    </dgm:pt>
    <dgm:pt modelId="{27E56760-B436-49F7-AFAD-A870E195BDA8}" type="parTrans" cxnId="{33B7C267-A87A-4C33-8DC4-D772507F270B}">
      <dgm:prSet/>
      <dgm:spPr/>
      <dgm:t>
        <a:bodyPr/>
        <a:lstStyle/>
        <a:p>
          <a:endParaRPr lang="es-ES"/>
        </a:p>
      </dgm:t>
    </dgm:pt>
    <dgm:pt modelId="{088C4BEB-2A20-4A12-B8B0-7606750FDCE5}" type="sibTrans" cxnId="{33B7C267-A87A-4C33-8DC4-D772507F270B}">
      <dgm:prSet/>
      <dgm:spPr/>
      <dgm:t>
        <a:bodyPr/>
        <a:lstStyle/>
        <a:p>
          <a:endParaRPr lang="es-ES"/>
        </a:p>
      </dgm:t>
    </dgm:pt>
    <dgm:pt modelId="{D501250A-22F4-406E-AB23-0D218B6933C8}">
      <dgm:prSet custT="1"/>
      <dgm:spPr/>
      <dgm:t>
        <a:bodyPr/>
        <a:lstStyle/>
        <a:p>
          <a:pPr>
            <a:buNone/>
          </a:pPr>
          <a:r>
            <a:rPr lang="es-ES" sz="1100" dirty="0"/>
            <a:t>.col-tab-1 {width: 10%;}</a:t>
          </a:r>
        </a:p>
      </dgm:t>
    </dgm:pt>
    <dgm:pt modelId="{366CA4D3-A44E-4080-AE30-0D35EA97FF89}" type="parTrans" cxnId="{CFDAB9E9-CCE6-42D4-B8C3-E0BEA3D196FD}">
      <dgm:prSet/>
      <dgm:spPr/>
      <dgm:t>
        <a:bodyPr/>
        <a:lstStyle/>
        <a:p>
          <a:endParaRPr lang="es-ES"/>
        </a:p>
      </dgm:t>
    </dgm:pt>
    <dgm:pt modelId="{D9FE43EC-BEF2-4473-921E-EB6B5D88064E}" type="sibTrans" cxnId="{CFDAB9E9-CCE6-42D4-B8C3-E0BEA3D196FD}">
      <dgm:prSet/>
      <dgm:spPr/>
      <dgm:t>
        <a:bodyPr/>
        <a:lstStyle/>
        <a:p>
          <a:endParaRPr lang="es-ES"/>
        </a:p>
      </dgm:t>
    </dgm:pt>
    <dgm:pt modelId="{76457DA6-C1E8-41D8-866B-578109B93053}">
      <dgm:prSet custT="1"/>
      <dgm:spPr/>
      <dgm:t>
        <a:bodyPr/>
        <a:lstStyle/>
        <a:p>
          <a:pPr>
            <a:buNone/>
          </a:pPr>
          <a:r>
            <a:rPr lang="es-ES" sz="1100" dirty="0"/>
            <a:t>.col-tab-2 {width: 20%;}</a:t>
          </a:r>
        </a:p>
      </dgm:t>
    </dgm:pt>
    <dgm:pt modelId="{67118EBC-636B-4C5A-8B47-CFBFE1309416}" type="parTrans" cxnId="{4B252BD2-1724-4874-8EDE-8BD106E939F1}">
      <dgm:prSet/>
      <dgm:spPr/>
      <dgm:t>
        <a:bodyPr/>
        <a:lstStyle/>
        <a:p>
          <a:endParaRPr lang="es-ES"/>
        </a:p>
      </dgm:t>
    </dgm:pt>
    <dgm:pt modelId="{81EC49D2-D2BA-46B9-98E0-4FC2747624B4}" type="sibTrans" cxnId="{4B252BD2-1724-4874-8EDE-8BD106E939F1}">
      <dgm:prSet/>
      <dgm:spPr/>
      <dgm:t>
        <a:bodyPr/>
        <a:lstStyle/>
        <a:p>
          <a:endParaRPr lang="es-ES"/>
        </a:p>
      </dgm:t>
    </dgm:pt>
    <dgm:pt modelId="{7BDE763B-F298-4848-BC4A-BD4B5808C943}">
      <dgm:prSet custT="1"/>
      <dgm:spPr/>
      <dgm:t>
        <a:bodyPr/>
        <a:lstStyle/>
        <a:p>
          <a:pPr>
            <a:buNone/>
          </a:pPr>
          <a:r>
            <a:rPr lang="es-ES" sz="1100" dirty="0"/>
            <a:t>.col-tab-3 {width: 30%;}</a:t>
          </a:r>
        </a:p>
      </dgm:t>
    </dgm:pt>
    <dgm:pt modelId="{0D18C55A-99B5-451E-A3E7-ABA70A5E4898}" type="parTrans" cxnId="{7F5C4AEE-6B64-474B-8887-AC65C74E7514}">
      <dgm:prSet/>
      <dgm:spPr/>
      <dgm:t>
        <a:bodyPr/>
        <a:lstStyle/>
        <a:p>
          <a:endParaRPr lang="es-ES"/>
        </a:p>
      </dgm:t>
    </dgm:pt>
    <dgm:pt modelId="{F2CEECBD-FDE6-441B-B13B-01AD603BCF07}" type="sibTrans" cxnId="{7F5C4AEE-6B64-474B-8887-AC65C74E7514}">
      <dgm:prSet/>
      <dgm:spPr/>
      <dgm:t>
        <a:bodyPr/>
        <a:lstStyle/>
        <a:p>
          <a:endParaRPr lang="es-ES"/>
        </a:p>
      </dgm:t>
    </dgm:pt>
    <dgm:pt modelId="{D3CC6506-41F6-4CB9-ADEA-D70FE97C7B86}">
      <dgm:prSet custT="1"/>
      <dgm:spPr/>
      <dgm:t>
        <a:bodyPr/>
        <a:lstStyle/>
        <a:p>
          <a:pPr>
            <a:buNone/>
          </a:pPr>
          <a:r>
            <a:rPr lang="es-ES" sz="1100" dirty="0"/>
            <a:t>.col-tab-4 {width: 40%;}</a:t>
          </a:r>
        </a:p>
      </dgm:t>
    </dgm:pt>
    <dgm:pt modelId="{33F640D7-76C0-4B0E-9B19-96386F497868}" type="parTrans" cxnId="{7B7CB77D-299F-4D3D-94E2-60C6BC7C4241}">
      <dgm:prSet/>
      <dgm:spPr/>
      <dgm:t>
        <a:bodyPr/>
        <a:lstStyle/>
        <a:p>
          <a:endParaRPr lang="es-ES"/>
        </a:p>
      </dgm:t>
    </dgm:pt>
    <dgm:pt modelId="{E92E502B-DB5F-416F-9923-372F7C891ABC}" type="sibTrans" cxnId="{7B7CB77D-299F-4D3D-94E2-60C6BC7C4241}">
      <dgm:prSet/>
      <dgm:spPr/>
      <dgm:t>
        <a:bodyPr/>
        <a:lstStyle/>
        <a:p>
          <a:endParaRPr lang="es-ES"/>
        </a:p>
      </dgm:t>
    </dgm:pt>
    <dgm:pt modelId="{1391A8FF-A54E-48E5-8B2F-B6AF52CDDC56}">
      <dgm:prSet custT="1"/>
      <dgm:spPr/>
      <dgm:t>
        <a:bodyPr/>
        <a:lstStyle/>
        <a:p>
          <a:pPr>
            <a:buNone/>
          </a:pPr>
          <a:r>
            <a:rPr lang="es-ES" sz="1100" dirty="0"/>
            <a:t>.col-tab-5 {width: 50%;}</a:t>
          </a:r>
        </a:p>
      </dgm:t>
    </dgm:pt>
    <dgm:pt modelId="{E423FCBA-4ADE-4756-958F-17EFD32BAC4F}" type="parTrans" cxnId="{8E473B5F-0F2C-482E-92B2-9B3D53E29DC5}">
      <dgm:prSet/>
      <dgm:spPr/>
      <dgm:t>
        <a:bodyPr/>
        <a:lstStyle/>
        <a:p>
          <a:endParaRPr lang="es-ES"/>
        </a:p>
      </dgm:t>
    </dgm:pt>
    <dgm:pt modelId="{EFA8DB71-C6BC-44D1-A3CD-5A0F9BBE9F67}" type="sibTrans" cxnId="{8E473B5F-0F2C-482E-92B2-9B3D53E29DC5}">
      <dgm:prSet/>
      <dgm:spPr/>
      <dgm:t>
        <a:bodyPr/>
        <a:lstStyle/>
        <a:p>
          <a:endParaRPr lang="es-ES"/>
        </a:p>
      </dgm:t>
    </dgm:pt>
    <dgm:pt modelId="{688F7A4F-D8C4-4BC2-9DF7-7AAA110D388D}">
      <dgm:prSet custT="1"/>
      <dgm:spPr/>
      <dgm:t>
        <a:bodyPr/>
        <a:lstStyle/>
        <a:p>
          <a:pPr>
            <a:buNone/>
          </a:pPr>
          <a:r>
            <a:rPr lang="es-ES" sz="1100" dirty="0"/>
            <a:t>.col-tab-6 {width: 60%;}</a:t>
          </a:r>
        </a:p>
      </dgm:t>
    </dgm:pt>
    <dgm:pt modelId="{C6D505E5-90B9-4A23-BE68-B86204092B49}" type="parTrans" cxnId="{9D062782-AE65-4FD5-9512-7CCA93D9E9B0}">
      <dgm:prSet/>
      <dgm:spPr/>
      <dgm:t>
        <a:bodyPr/>
        <a:lstStyle/>
        <a:p>
          <a:endParaRPr lang="es-ES"/>
        </a:p>
      </dgm:t>
    </dgm:pt>
    <dgm:pt modelId="{5E8B3A66-239D-4DC6-8A74-3ED79F4DA2CA}" type="sibTrans" cxnId="{9D062782-AE65-4FD5-9512-7CCA93D9E9B0}">
      <dgm:prSet/>
      <dgm:spPr/>
      <dgm:t>
        <a:bodyPr/>
        <a:lstStyle/>
        <a:p>
          <a:endParaRPr lang="es-ES"/>
        </a:p>
      </dgm:t>
    </dgm:pt>
    <dgm:pt modelId="{7BBDDA35-2D61-4014-B562-67179B0EDA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.col-tab-7 {width: 70%;}</a:t>
          </a:r>
        </a:p>
      </dgm:t>
    </dgm:pt>
    <dgm:pt modelId="{495B7D27-692A-494F-8E96-F2E5800A0724}" type="parTrans" cxnId="{405B4711-5922-4A67-B31C-927C2984FE04}">
      <dgm:prSet/>
      <dgm:spPr/>
      <dgm:t>
        <a:bodyPr/>
        <a:lstStyle/>
        <a:p>
          <a:endParaRPr lang="es-ES"/>
        </a:p>
      </dgm:t>
    </dgm:pt>
    <dgm:pt modelId="{6AE74E3D-B993-4C81-8C76-CB11C34BEAEE}" type="sibTrans" cxnId="{405B4711-5922-4A67-B31C-927C2984FE04}">
      <dgm:prSet/>
      <dgm:spPr/>
      <dgm:t>
        <a:bodyPr/>
        <a:lstStyle/>
        <a:p>
          <a:endParaRPr lang="es-ES"/>
        </a:p>
      </dgm:t>
    </dgm:pt>
    <dgm:pt modelId="{03F3C4FA-35CD-4E7A-87B9-94F6B2F6B373}">
      <dgm:prSet custT="1"/>
      <dgm:spPr/>
      <dgm:t>
        <a:bodyPr/>
        <a:lstStyle/>
        <a:p>
          <a:pPr>
            <a:buNone/>
          </a:pPr>
          <a:r>
            <a:rPr lang="es-ES" sz="1100" dirty="0"/>
            <a:t>.col-tab-8 {width: 80%;}</a:t>
          </a:r>
        </a:p>
      </dgm:t>
    </dgm:pt>
    <dgm:pt modelId="{38B59824-9AED-4E88-B939-EFED86CB38A6}" type="parTrans" cxnId="{4431A45E-1B82-4AE5-866F-4B7DFABBA7BF}">
      <dgm:prSet/>
      <dgm:spPr/>
      <dgm:t>
        <a:bodyPr/>
        <a:lstStyle/>
        <a:p>
          <a:endParaRPr lang="es-ES"/>
        </a:p>
      </dgm:t>
    </dgm:pt>
    <dgm:pt modelId="{B58755DA-8B61-42AF-9C87-C4CD49125120}" type="sibTrans" cxnId="{4431A45E-1B82-4AE5-866F-4B7DFABBA7BF}">
      <dgm:prSet/>
      <dgm:spPr/>
      <dgm:t>
        <a:bodyPr/>
        <a:lstStyle/>
        <a:p>
          <a:endParaRPr lang="es-ES"/>
        </a:p>
      </dgm:t>
    </dgm:pt>
    <dgm:pt modelId="{997F154F-7C8A-48D0-9481-C30862E985CF}">
      <dgm:prSet custT="1"/>
      <dgm:spPr/>
      <dgm:t>
        <a:bodyPr/>
        <a:lstStyle/>
        <a:p>
          <a:pPr>
            <a:buNone/>
          </a:pPr>
          <a:r>
            <a:rPr lang="es-ES" sz="1100" dirty="0"/>
            <a:t>.col-tab-9 {width: 90%;}</a:t>
          </a:r>
        </a:p>
      </dgm:t>
    </dgm:pt>
    <dgm:pt modelId="{33AED30A-2AD9-4535-8AF1-C6F159249A1F}" type="parTrans" cxnId="{F604EA8A-A0DE-4152-AEC3-35987E4B29E7}">
      <dgm:prSet/>
      <dgm:spPr/>
      <dgm:t>
        <a:bodyPr/>
        <a:lstStyle/>
        <a:p>
          <a:endParaRPr lang="es-ES"/>
        </a:p>
      </dgm:t>
    </dgm:pt>
    <dgm:pt modelId="{6637E0DE-3886-481E-B2B4-8D44B2777987}" type="sibTrans" cxnId="{F604EA8A-A0DE-4152-AEC3-35987E4B29E7}">
      <dgm:prSet/>
      <dgm:spPr/>
      <dgm:t>
        <a:bodyPr/>
        <a:lstStyle/>
        <a:p>
          <a:endParaRPr lang="es-ES"/>
        </a:p>
      </dgm:t>
    </dgm:pt>
    <dgm:pt modelId="{D9394D89-D2D0-4FFB-8328-43B6758F7E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.col-tab-10 {width: 100%;}</a:t>
          </a:r>
        </a:p>
      </dgm:t>
    </dgm:pt>
    <dgm:pt modelId="{0B7DEF2B-D75D-4657-944A-45619003C457}" type="parTrans" cxnId="{D7CAC77B-82EE-4672-911C-95CAF169DBFD}">
      <dgm:prSet/>
      <dgm:spPr/>
      <dgm:t>
        <a:bodyPr/>
        <a:lstStyle/>
        <a:p>
          <a:endParaRPr lang="es-ES"/>
        </a:p>
      </dgm:t>
    </dgm:pt>
    <dgm:pt modelId="{8DE18347-CE6F-4860-A7AB-768D8DEC9DC0}" type="sibTrans" cxnId="{D7CAC77B-82EE-4672-911C-95CAF169DBFD}">
      <dgm:prSet/>
      <dgm:spPr/>
      <dgm:t>
        <a:bodyPr/>
        <a:lstStyle/>
        <a:p>
          <a:endParaRPr lang="es-ES"/>
        </a:p>
      </dgm:t>
    </dgm:pt>
    <dgm:pt modelId="{098C2220-42AD-440F-8305-EB914AF8CBCF}">
      <dgm:prSet custT="1"/>
      <dgm:spPr/>
      <dgm:t>
        <a:bodyPr/>
        <a:lstStyle/>
        <a:p>
          <a:pPr>
            <a:buNone/>
          </a:pPr>
          <a:r>
            <a:rPr lang="es-ES" sz="1800" dirty="0"/>
            <a:t>}</a:t>
          </a:r>
        </a:p>
      </dgm:t>
    </dgm:pt>
    <dgm:pt modelId="{16B7EFE5-7825-426F-B974-1068F552128C}" type="parTrans" cxnId="{C8D70B99-4081-4F84-A355-B6A54652B465}">
      <dgm:prSet/>
      <dgm:spPr/>
      <dgm:t>
        <a:bodyPr/>
        <a:lstStyle/>
        <a:p>
          <a:endParaRPr lang="es-ES"/>
        </a:p>
      </dgm:t>
    </dgm:pt>
    <dgm:pt modelId="{B1A4FBCD-CBC0-4577-8E0A-9F30D52F9B67}" type="sibTrans" cxnId="{C8D70B99-4081-4F84-A355-B6A54652B465}">
      <dgm:prSet/>
      <dgm:spPr/>
      <dgm:t>
        <a:bodyPr/>
        <a:lstStyle/>
        <a:p>
          <a:endParaRPr lang="es-ES"/>
        </a:p>
      </dgm:t>
    </dgm:pt>
    <dgm:pt modelId="{E4A8BAC9-E52B-42C0-8D0C-8D1396FAF48F}">
      <dgm:prSet/>
      <dgm:spPr/>
      <dgm:t>
        <a:bodyPr/>
        <a:lstStyle/>
        <a:p>
          <a:pPr>
            <a:buNone/>
          </a:pPr>
          <a:r>
            <a:rPr lang="es-ES" dirty="0"/>
            <a:t>.col-1 {width: 10%;}</a:t>
          </a:r>
        </a:p>
      </dgm:t>
    </dgm:pt>
    <dgm:pt modelId="{86C3AFDD-8EAB-4531-9075-E8AB7D43DFFF}" type="parTrans" cxnId="{EE6549FA-DAB2-4F04-A0E7-FA0A1B24A9D4}">
      <dgm:prSet/>
      <dgm:spPr/>
      <dgm:t>
        <a:bodyPr/>
        <a:lstStyle/>
        <a:p>
          <a:endParaRPr lang="es-ES"/>
        </a:p>
      </dgm:t>
    </dgm:pt>
    <dgm:pt modelId="{1F2E41AA-6990-4A50-B120-9782714C7B98}" type="sibTrans" cxnId="{EE6549FA-DAB2-4F04-A0E7-FA0A1B24A9D4}">
      <dgm:prSet/>
      <dgm:spPr/>
      <dgm:t>
        <a:bodyPr/>
        <a:lstStyle/>
        <a:p>
          <a:endParaRPr lang="es-ES"/>
        </a:p>
      </dgm:t>
    </dgm:pt>
    <dgm:pt modelId="{E4B6CCEF-C345-4EEB-AC49-C366B7438DF7}">
      <dgm:prSet/>
      <dgm:spPr/>
      <dgm:t>
        <a:bodyPr/>
        <a:lstStyle/>
        <a:p>
          <a:pPr>
            <a:buNone/>
          </a:pPr>
          <a:r>
            <a:rPr lang="es-ES" dirty="0"/>
            <a:t>.col-2 {width: 20%;}</a:t>
          </a:r>
        </a:p>
      </dgm:t>
    </dgm:pt>
    <dgm:pt modelId="{EEE10645-AD94-4D5F-AC7F-62EA99DA6BD7}" type="parTrans" cxnId="{84E9EC4B-5A65-47F2-BDBD-946D27216817}">
      <dgm:prSet/>
      <dgm:spPr/>
      <dgm:t>
        <a:bodyPr/>
        <a:lstStyle/>
        <a:p>
          <a:endParaRPr lang="es-ES"/>
        </a:p>
      </dgm:t>
    </dgm:pt>
    <dgm:pt modelId="{3619342D-EAD0-48E4-9308-26E39F4F5769}" type="sibTrans" cxnId="{84E9EC4B-5A65-47F2-BDBD-946D27216817}">
      <dgm:prSet/>
      <dgm:spPr/>
      <dgm:t>
        <a:bodyPr/>
        <a:lstStyle/>
        <a:p>
          <a:endParaRPr lang="es-ES"/>
        </a:p>
      </dgm:t>
    </dgm:pt>
    <dgm:pt modelId="{EBF474F9-7E90-4F70-AAE4-8343369D549C}">
      <dgm:prSet/>
      <dgm:spPr/>
      <dgm:t>
        <a:bodyPr/>
        <a:lstStyle/>
        <a:p>
          <a:pPr>
            <a:buNone/>
          </a:pPr>
          <a:r>
            <a:rPr lang="es-ES" dirty="0"/>
            <a:t>.col-3 {width: 30%;}</a:t>
          </a:r>
        </a:p>
      </dgm:t>
    </dgm:pt>
    <dgm:pt modelId="{735B41B6-74E0-4CEC-9225-B92D18C1DF5A}" type="parTrans" cxnId="{D556E862-9A22-4742-9600-F619EBEC9953}">
      <dgm:prSet/>
      <dgm:spPr/>
      <dgm:t>
        <a:bodyPr/>
        <a:lstStyle/>
        <a:p>
          <a:endParaRPr lang="es-ES"/>
        </a:p>
      </dgm:t>
    </dgm:pt>
    <dgm:pt modelId="{3F9C47B0-50E1-4AE4-B562-3498437EA9FD}" type="sibTrans" cxnId="{D556E862-9A22-4742-9600-F619EBEC9953}">
      <dgm:prSet/>
      <dgm:spPr/>
      <dgm:t>
        <a:bodyPr/>
        <a:lstStyle/>
        <a:p>
          <a:endParaRPr lang="es-ES"/>
        </a:p>
      </dgm:t>
    </dgm:pt>
    <dgm:pt modelId="{C874F5C3-C437-4D43-986B-7E8C8CD4C50C}">
      <dgm:prSet/>
      <dgm:spPr/>
      <dgm:t>
        <a:bodyPr/>
        <a:lstStyle/>
        <a:p>
          <a:pPr>
            <a:buNone/>
          </a:pPr>
          <a:r>
            <a:rPr lang="es-ES" dirty="0"/>
            <a:t>.col-4 {width: 40%;}</a:t>
          </a:r>
        </a:p>
      </dgm:t>
    </dgm:pt>
    <dgm:pt modelId="{097B04D0-966D-4CC8-A304-9B0841543B60}" type="parTrans" cxnId="{37B81C0F-1F15-4B33-A3EF-DE79ACFC7BA7}">
      <dgm:prSet/>
      <dgm:spPr/>
      <dgm:t>
        <a:bodyPr/>
        <a:lstStyle/>
        <a:p>
          <a:endParaRPr lang="es-ES"/>
        </a:p>
      </dgm:t>
    </dgm:pt>
    <dgm:pt modelId="{1C4BB2CE-1FF1-408B-B72A-F16ADBAAD3A5}" type="sibTrans" cxnId="{37B81C0F-1F15-4B33-A3EF-DE79ACFC7BA7}">
      <dgm:prSet/>
      <dgm:spPr/>
      <dgm:t>
        <a:bodyPr/>
        <a:lstStyle/>
        <a:p>
          <a:endParaRPr lang="es-ES"/>
        </a:p>
      </dgm:t>
    </dgm:pt>
    <dgm:pt modelId="{5101C491-852F-4580-AA32-65DF065CF5FC}">
      <dgm:prSet/>
      <dgm:spPr/>
      <dgm:t>
        <a:bodyPr/>
        <a:lstStyle/>
        <a:p>
          <a:pPr>
            <a:buNone/>
          </a:pPr>
          <a:r>
            <a:rPr lang="es-ES" dirty="0"/>
            <a:t>.col-5 {width: 50%;}</a:t>
          </a:r>
        </a:p>
      </dgm:t>
    </dgm:pt>
    <dgm:pt modelId="{3318DA23-07BE-44DF-8DD6-EF66C44DADD7}" type="parTrans" cxnId="{D8C7110E-EC0F-40C4-AFDC-D1C914C802AD}">
      <dgm:prSet/>
      <dgm:spPr/>
      <dgm:t>
        <a:bodyPr/>
        <a:lstStyle/>
        <a:p>
          <a:endParaRPr lang="es-ES"/>
        </a:p>
      </dgm:t>
    </dgm:pt>
    <dgm:pt modelId="{25427F13-21F9-482B-A4EC-EF2863B67AA4}" type="sibTrans" cxnId="{D8C7110E-EC0F-40C4-AFDC-D1C914C802AD}">
      <dgm:prSet/>
      <dgm:spPr/>
      <dgm:t>
        <a:bodyPr/>
        <a:lstStyle/>
        <a:p>
          <a:endParaRPr lang="es-ES"/>
        </a:p>
      </dgm:t>
    </dgm:pt>
    <dgm:pt modelId="{EEA49CF3-49C3-40F7-B904-3C95FA42647C}">
      <dgm:prSet/>
      <dgm:spPr/>
      <dgm:t>
        <a:bodyPr/>
        <a:lstStyle/>
        <a:p>
          <a:pPr>
            <a:buNone/>
          </a:pPr>
          <a:r>
            <a:rPr lang="es-ES" dirty="0"/>
            <a:t>.col-6 {width: 60%;}</a:t>
          </a:r>
        </a:p>
      </dgm:t>
    </dgm:pt>
    <dgm:pt modelId="{C42CBD0D-D0D6-49BB-AD77-C64A7EE2E3FD}" type="parTrans" cxnId="{F74DE319-A6CE-4FBE-9BF1-8A2AB5669F88}">
      <dgm:prSet/>
      <dgm:spPr/>
      <dgm:t>
        <a:bodyPr/>
        <a:lstStyle/>
        <a:p>
          <a:endParaRPr lang="es-ES"/>
        </a:p>
      </dgm:t>
    </dgm:pt>
    <dgm:pt modelId="{525E9DD9-625A-4058-BBD4-5D4968439DCE}" type="sibTrans" cxnId="{F74DE319-A6CE-4FBE-9BF1-8A2AB5669F88}">
      <dgm:prSet/>
      <dgm:spPr/>
      <dgm:t>
        <a:bodyPr/>
        <a:lstStyle/>
        <a:p>
          <a:endParaRPr lang="es-ES"/>
        </a:p>
      </dgm:t>
    </dgm:pt>
    <dgm:pt modelId="{D23777EA-1EA1-4340-811A-92CD652C6DCC}">
      <dgm:prSet/>
      <dgm:spPr/>
      <dgm:t>
        <a:bodyPr/>
        <a:lstStyle/>
        <a:p>
          <a:pPr>
            <a:buNone/>
          </a:pPr>
          <a:r>
            <a:rPr lang="es-ES" dirty="0"/>
            <a:t>.col-7 {width: 70%;}</a:t>
          </a:r>
        </a:p>
      </dgm:t>
    </dgm:pt>
    <dgm:pt modelId="{2BEB77FE-CB8E-41EF-BE9F-59769B3A44BA}" type="parTrans" cxnId="{3DE14890-3931-4056-8148-F06C4C708BA2}">
      <dgm:prSet/>
      <dgm:spPr/>
      <dgm:t>
        <a:bodyPr/>
        <a:lstStyle/>
        <a:p>
          <a:endParaRPr lang="es-ES"/>
        </a:p>
      </dgm:t>
    </dgm:pt>
    <dgm:pt modelId="{4C14BAFA-7D76-493E-BAD7-C4B38B17A7BA}" type="sibTrans" cxnId="{3DE14890-3931-4056-8148-F06C4C708BA2}">
      <dgm:prSet/>
      <dgm:spPr/>
      <dgm:t>
        <a:bodyPr/>
        <a:lstStyle/>
        <a:p>
          <a:endParaRPr lang="es-ES"/>
        </a:p>
      </dgm:t>
    </dgm:pt>
    <dgm:pt modelId="{5B3157B3-CB31-4EC4-88BD-4C6B4C455D62}">
      <dgm:prSet/>
      <dgm:spPr/>
      <dgm:t>
        <a:bodyPr/>
        <a:lstStyle/>
        <a:p>
          <a:pPr>
            <a:buNone/>
          </a:pPr>
          <a:r>
            <a:rPr lang="es-ES" dirty="0"/>
            <a:t>.col-8 {width: 80%;}</a:t>
          </a:r>
        </a:p>
      </dgm:t>
    </dgm:pt>
    <dgm:pt modelId="{B9DD8F1F-E989-4D7E-81D6-3D440A59F34E}" type="parTrans" cxnId="{5578B949-F7D7-4797-92C2-BB93F7A06C7C}">
      <dgm:prSet/>
      <dgm:spPr/>
      <dgm:t>
        <a:bodyPr/>
        <a:lstStyle/>
        <a:p>
          <a:endParaRPr lang="es-ES"/>
        </a:p>
      </dgm:t>
    </dgm:pt>
    <dgm:pt modelId="{9B77D651-FB73-4FDF-9427-36B7A16FC955}" type="sibTrans" cxnId="{5578B949-F7D7-4797-92C2-BB93F7A06C7C}">
      <dgm:prSet/>
      <dgm:spPr/>
      <dgm:t>
        <a:bodyPr/>
        <a:lstStyle/>
        <a:p>
          <a:endParaRPr lang="es-ES"/>
        </a:p>
      </dgm:t>
    </dgm:pt>
    <dgm:pt modelId="{AAB86B38-6B18-49F3-B1E8-1D8F30611CFA}">
      <dgm:prSet/>
      <dgm:spPr/>
      <dgm:t>
        <a:bodyPr/>
        <a:lstStyle/>
        <a:p>
          <a:pPr>
            <a:buNone/>
          </a:pPr>
          <a:r>
            <a:rPr lang="es-ES" dirty="0"/>
            <a:t>.col-9 {width: 90%;}</a:t>
          </a:r>
        </a:p>
      </dgm:t>
    </dgm:pt>
    <dgm:pt modelId="{A380C7C1-C84D-43AD-8B28-92DD27F3C6FF}" type="parTrans" cxnId="{A4BA83FF-D12C-4333-91EF-C3857B92573D}">
      <dgm:prSet/>
      <dgm:spPr/>
      <dgm:t>
        <a:bodyPr/>
        <a:lstStyle/>
        <a:p>
          <a:endParaRPr lang="es-ES"/>
        </a:p>
      </dgm:t>
    </dgm:pt>
    <dgm:pt modelId="{8DFD87EC-6169-4884-8D10-ACAA8ADFA6CE}" type="sibTrans" cxnId="{A4BA83FF-D12C-4333-91EF-C3857B92573D}">
      <dgm:prSet/>
      <dgm:spPr/>
      <dgm:t>
        <a:bodyPr/>
        <a:lstStyle/>
        <a:p>
          <a:endParaRPr lang="es-ES"/>
        </a:p>
      </dgm:t>
    </dgm:pt>
    <dgm:pt modelId="{51DBB365-E481-44E7-955E-08573925C7FC}">
      <dgm:prSet/>
      <dgm:spPr/>
      <dgm:t>
        <a:bodyPr/>
        <a:lstStyle/>
        <a:p>
          <a:pPr>
            <a:buNone/>
          </a:pPr>
          <a:r>
            <a:rPr lang="es-ES" dirty="0"/>
            <a:t>.col-10 {width: 100%;}</a:t>
          </a:r>
        </a:p>
      </dgm:t>
    </dgm:pt>
    <dgm:pt modelId="{24B1D0BA-4514-4E5C-AC19-2F2EB1C5F42C}" type="parTrans" cxnId="{48016F7E-C97D-4687-91F2-F543ADAC917A}">
      <dgm:prSet/>
      <dgm:spPr/>
      <dgm:t>
        <a:bodyPr/>
        <a:lstStyle/>
        <a:p>
          <a:endParaRPr lang="es-ES"/>
        </a:p>
      </dgm:t>
    </dgm:pt>
    <dgm:pt modelId="{3C8B838F-DCA0-449D-A6F8-2B79F0D0512B}" type="sibTrans" cxnId="{48016F7E-C97D-4687-91F2-F543ADAC917A}">
      <dgm:prSet/>
      <dgm:spPr/>
      <dgm:t>
        <a:bodyPr/>
        <a:lstStyle/>
        <a:p>
          <a:endParaRPr lang="es-ES"/>
        </a:p>
      </dgm:t>
    </dgm:pt>
    <dgm:pt modelId="{F2896E79-DE11-4B8B-90A7-9CA82F4B837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ES" dirty="0"/>
            <a:t>}</a:t>
          </a:r>
        </a:p>
      </dgm:t>
    </dgm:pt>
    <dgm:pt modelId="{91A84CF8-817F-46A7-9CC4-7CFA076F5F97}" type="parTrans" cxnId="{2AB8FF30-94DF-44A4-B205-F0B8B7EDAC88}">
      <dgm:prSet/>
      <dgm:spPr/>
      <dgm:t>
        <a:bodyPr/>
        <a:lstStyle/>
        <a:p>
          <a:endParaRPr lang="es-ES"/>
        </a:p>
      </dgm:t>
    </dgm:pt>
    <dgm:pt modelId="{DBA396A7-D85E-408E-8368-A803A9A48364}" type="sibTrans" cxnId="{2AB8FF30-94DF-44A4-B205-F0B8B7EDAC88}">
      <dgm:prSet/>
      <dgm:spPr/>
      <dgm:t>
        <a:bodyPr/>
        <a:lstStyle/>
        <a:p>
          <a:endParaRPr lang="es-ES"/>
        </a:p>
      </dgm:t>
    </dgm:pt>
    <dgm:pt modelId="{AEE1CC20-513C-4DEC-ADF0-75BCECB5CAFF}" type="pres">
      <dgm:prSet presAssocID="{A8B94A68-7EAC-4A29-8C82-6D50B7AFA0B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3FCA2A4C-6D16-4186-B085-B63AD434EBC7}" type="pres">
      <dgm:prSet presAssocID="{004EB0DE-1015-4ECE-A1A9-43864D683E26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070C0F07-C53B-49E8-BFD1-FB3AE46C36B3}" type="pres">
      <dgm:prSet presAssocID="{004EB0DE-1015-4ECE-A1A9-43864D683E26}" presName="childText1" presStyleLbl="solidAlignAcc1" presStyleIdx="0" presStyleCnt="3" custScaleX="98335" custScaleY="58193" custLinFactNeighborX="495" custLinFactNeighborY="-22283">
        <dgm:presLayoutVars>
          <dgm:chMax val="0"/>
          <dgm:chPref val="0"/>
          <dgm:bulletEnabled val="1"/>
        </dgm:presLayoutVars>
      </dgm:prSet>
      <dgm:spPr/>
    </dgm:pt>
    <dgm:pt modelId="{DC0A6734-9D94-4455-9A5A-B81DD915C6CA}" type="pres">
      <dgm:prSet presAssocID="{0F83E612-7E44-46A2-910F-FA1D1AF70D2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D1BD9BB1-D371-48D1-82A2-4078569A2777}" type="pres">
      <dgm:prSet presAssocID="{0F83E612-7E44-46A2-910F-FA1D1AF70D2D}" presName="childText2" presStyleLbl="solidAlignAcc1" presStyleIdx="1" presStyleCnt="3" custScaleX="95759" custScaleY="132431" custLinFactNeighborX="-495" custLinFactNeighborY="14469">
        <dgm:presLayoutVars>
          <dgm:chMax val="0"/>
          <dgm:chPref val="0"/>
          <dgm:bulletEnabled val="1"/>
        </dgm:presLayoutVars>
      </dgm:prSet>
      <dgm:spPr/>
    </dgm:pt>
    <dgm:pt modelId="{96DF436B-4657-408C-B863-C0875BDFAF2D}" type="pres">
      <dgm:prSet presAssocID="{F42ED33E-4E00-4B01-9162-D84B023B9917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277DE7E5-D82A-4D17-846B-EEDCE94FB18E}" type="pres">
      <dgm:prSet presAssocID="{F42ED33E-4E00-4B01-9162-D84B023B9917}" presName="childText3" presStyleLbl="solidAlignAcc1" presStyleIdx="2" presStyleCnt="3" custScaleX="97592" custScaleY="134891" custLinFactNeighborX="1" custLinFactNeighborY="31904">
        <dgm:presLayoutVars>
          <dgm:chMax val="0"/>
          <dgm:chPref val="0"/>
          <dgm:bulletEnabled val="1"/>
        </dgm:presLayoutVars>
      </dgm:prSet>
      <dgm:spPr/>
    </dgm:pt>
  </dgm:ptLst>
  <dgm:cxnLst>
    <dgm:cxn modelId="{BA45F053-7CCA-4427-A193-CC60ED6BC7E1}" srcId="{E249BBA5-E192-4A7D-B7C1-CEED948A37D3}" destId="{BD64CD56-3A18-4F4F-80CE-B374E7B397C6}" srcOrd="0" destOrd="0" parTransId="{358BDF34-7F5F-4664-90F2-25DC01DAED3F}" sibTransId="{44562947-E7C6-43BE-9E63-7EB9AE716FFE}"/>
    <dgm:cxn modelId="{9D062782-AE65-4FD5-9512-7CCA93D9E9B0}" srcId="{7292173E-8773-4E6F-9111-10C39948A181}" destId="{688F7A4F-D8C4-4BC2-9DF7-7AAA110D388D}" srcOrd="5" destOrd="0" parTransId="{C6D505E5-90B9-4A23-BE68-B86204092B49}" sibTransId="{5E8B3A66-239D-4DC6-8A74-3ED79F4DA2CA}"/>
    <dgm:cxn modelId="{6052544C-35ED-4F76-AD66-5B1F8FEAC927}" type="presOf" srcId="{997F154F-7C8A-48D0-9481-C30862E985CF}" destId="{D1BD9BB1-D371-48D1-82A2-4078569A2777}" srcOrd="0" destOrd="9" presId="urn:microsoft.com/office/officeart/2009/3/layout/IncreasingArrowsProcess"/>
    <dgm:cxn modelId="{33B7C267-A87A-4C33-8DC4-D772507F270B}" srcId="{E249BBA5-E192-4A7D-B7C1-CEED948A37D3}" destId="{3259EB6C-585C-4432-890B-C4FE64B7ED29}" srcOrd="2" destOrd="0" parTransId="{27E56760-B436-49F7-AFAD-A870E195BDA8}" sibTransId="{088C4BEB-2A20-4A12-B8B0-7606750FDCE5}"/>
    <dgm:cxn modelId="{4431A45E-1B82-4AE5-866F-4B7DFABBA7BF}" srcId="{7292173E-8773-4E6F-9111-10C39948A181}" destId="{03F3C4FA-35CD-4E7A-87B9-94F6B2F6B373}" srcOrd="7" destOrd="0" parTransId="{38B59824-9AED-4E88-B939-EFED86CB38A6}" sibTransId="{B58755DA-8B61-42AF-9C87-C4CD49125120}"/>
    <dgm:cxn modelId="{3ACA85C2-1B65-4060-A18E-C03119528EF5}" srcId="{004EB0DE-1015-4ECE-A1A9-43864D683E26}" destId="{E249BBA5-E192-4A7D-B7C1-CEED948A37D3}" srcOrd="1" destOrd="0" parTransId="{9524E2DB-7F7F-4C18-84CF-32BE457FFF7C}" sibTransId="{82C1DBE4-7FF4-4253-8EC7-F0D1EF400425}"/>
    <dgm:cxn modelId="{3DE14890-3931-4056-8148-F06C4C708BA2}" srcId="{088496AB-0B58-4932-9A9E-D7B28B9A30BD}" destId="{D23777EA-1EA1-4340-811A-92CD652C6DCC}" srcOrd="6" destOrd="0" parTransId="{2BEB77FE-CB8E-41EF-BE9F-59769B3A44BA}" sibTransId="{4C14BAFA-7D76-493E-BAD7-C4B38B17A7BA}"/>
    <dgm:cxn modelId="{43C96801-C0F4-4451-958B-0B5D493B9AF9}" type="presOf" srcId="{7292173E-8773-4E6F-9111-10C39948A181}" destId="{D1BD9BB1-D371-48D1-82A2-4078569A2777}" srcOrd="0" destOrd="0" presId="urn:microsoft.com/office/officeart/2009/3/layout/IncreasingArrowsProcess"/>
    <dgm:cxn modelId="{DE7765F7-687B-4CC4-9358-F2541B853DCB}" type="presOf" srcId="{1C7021C8-CED3-4A63-83F5-7A42411AEAB3}" destId="{070C0F07-C53B-49E8-BFD1-FB3AE46C36B3}" srcOrd="0" destOrd="0" presId="urn:microsoft.com/office/officeart/2009/3/layout/IncreasingArrowsProcess"/>
    <dgm:cxn modelId="{AEC41002-A472-4DE2-854E-81DE649D7190}" type="presOf" srcId="{088496AB-0B58-4932-9A9E-D7B28B9A30BD}" destId="{277DE7E5-D82A-4D17-846B-EEDCE94FB18E}" srcOrd="0" destOrd="0" presId="urn:microsoft.com/office/officeart/2009/3/layout/IncreasingArrowsProcess"/>
    <dgm:cxn modelId="{BA29DC90-C81B-49F6-9486-E61385C9DDF8}" type="presOf" srcId="{51DBB365-E481-44E7-955E-08573925C7FC}" destId="{277DE7E5-D82A-4D17-846B-EEDCE94FB18E}" srcOrd="0" destOrd="10" presId="urn:microsoft.com/office/officeart/2009/3/layout/IncreasingArrowsProcess"/>
    <dgm:cxn modelId="{C6FC97D2-478B-4364-9CA6-B2D2C895EB0A}" type="presOf" srcId="{E249BBA5-E192-4A7D-B7C1-CEED948A37D3}" destId="{070C0F07-C53B-49E8-BFD1-FB3AE46C36B3}" srcOrd="0" destOrd="1" presId="urn:microsoft.com/office/officeart/2009/3/layout/IncreasingArrowsProcess"/>
    <dgm:cxn modelId="{E3F1F248-CF16-41C4-9D34-6616C0FE45F3}" type="presOf" srcId="{5B3157B3-CB31-4EC4-88BD-4C6B4C455D62}" destId="{277DE7E5-D82A-4D17-846B-EEDCE94FB18E}" srcOrd="0" destOrd="8" presId="urn:microsoft.com/office/officeart/2009/3/layout/IncreasingArrowsProcess"/>
    <dgm:cxn modelId="{C3474B00-A829-4740-9308-84D6A6A1F2A4}" type="presOf" srcId="{AAB86B38-6B18-49F3-B1E8-1D8F30611CFA}" destId="{277DE7E5-D82A-4D17-846B-EEDCE94FB18E}" srcOrd="0" destOrd="9" presId="urn:microsoft.com/office/officeart/2009/3/layout/IncreasingArrowsProcess"/>
    <dgm:cxn modelId="{5CC359AF-B201-4F4C-A223-07DE5ED525E5}" type="presOf" srcId="{098C2220-42AD-440F-8305-EB914AF8CBCF}" destId="{D1BD9BB1-D371-48D1-82A2-4078569A2777}" srcOrd="0" destOrd="11" presId="urn:microsoft.com/office/officeart/2009/3/layout/IncreasingArrowsProcess"/>
    <dgm:cxn modelId="{37B81C0F-1F15-4B33-A3EF-DE79ACFC7BA7}" srcId="{088496AB-0B58-4932-9A9E-D7B28B9A30BD}" destId="{C874F5C3-C437-4D43-986B-7E8C8CD4C50C}" srcOrd="3" destOrd="0" parTransId="{097B04D0-966D-4CC8-A304-9B0841543B60}" sibTransId="{1C4BB2CE-1FF1-408B-B72A-F16ADBAAD3A5}"/>
    <dgm:cxn modelId="{3C3109E6-CD8B-435B-84FA-01F960A9FC54}" type="presOf" srcId="{688F7A4F-D8C4-4BC2-9DF7-7AAA110D388D}" destId="{D1BD9BB1-D371-48D1-82A2-4078569A2777}" srcOrd="0" destOrd="6" presId="urn:microsoft.com/office/officeart/2009/3/layout/IncreasingArrowsProcess"/>
    <dgm:cxn modelId="{D148555E-4A5C-452E-B0FC-041D14831400}" type="presOf" srcId="{D23777EA-1EA1-4340-811A-92CD652C6DCC}" destId="{277DE7E5-D82A-4D17-846B-EEDCE94FB18E}" srcOrd="0" destOrd="7" presId="urn:microsoft.com/office/officeart/2009/3/layout/IncreasingArrowsProcess"/>
    <dgm:cxn modelId="{164B3131-3EEC-47E7-AFFF-C045278A3069}" type="presOf" srcId="{03F3C4FA-35CD-4E7A-87B9-94F6B2F6B373}" destId="{D1BD9BB1-D371-48D1-82A2-4078569A2777}" srcOrd="0" destOrd="8" presId="urn:microsoft.com/office/officeart/2009/3/layout/IncreasingArrowsProcess"/>
    <dgm:cxn modelId="{7F5C4AEE-6B64-474B-8887-AC65C74E7514}" srcId="{7292173E-8773-4E6F-9111-10C39948A181}" destId="{7BDE763B-F298-4848-BC4A-BD4B5808C943}" srcOrd="2" destOrd="0" parTransId="{0D18C55A-99B5-451E-A3E7-ABA70A5E4898}" sibTransId="{F2CEECBD-FDE6-441B-B13B-01AD603BCF07}"/>
    <dgm:cxn modelId="{75149B3B-A109-4D45-BC25-7D15A2CF7CD2}" type="presOf" srcId="{76457DA6-C1E8-41D8-866B-578109B93053}" destId="{D1BD9BB1-D371-48D1-82A2-4078569A2777}" srcOrd="0" destOrd="2" presId="urn:microsoft.com/office/officeart/2009/3/layout/IncreasingArrowsProcess"/>
    <dgm:cxn modelId="{E3216D71-5BFA-4267-A4D7-B4B7B8155893}" srcId="{0F83E612-7E44-46A2-910F-FA1D1AF70D2D}" destId="{7292173E-8773-4E6F-9111-10C39948A181}" srcOrd="0" destOrd="0" parTransId="{ECB4EC31-A272-4BF1-A164-47B694827C6E}" sibTransId="{BB4B206B-58AD-470B-AA9E-10F2CEF654BD}"/>
    <dgm:cxn modelId="{2CDDFEDA-CBB9-4D58-8551-3495CF400029}" type="presOf" srcId="{F2896E79-DE11-4B8B-90A7-9CA82F4B8379}" destId="{277DE7E5-D82A-4D17-846B-EEDCE94FB18E}" srcOrd="0" destOrd="11" presId="urn:microsoft.com/office/officeart/2009/3/layout/IncreasingArrowsProcess"/>
    <dgm:cxn modelId="{2AB8FF30-94DF-44A4-B205-F0B8B7EDAC88}" srcId="{F42ED33E-4E00-4B01-9162-D84B023B9917}" destId="{F2896E79-DE11-4B8B-90A7-9CA82F4B8379}" srcOrd="1" destOrd="0" parTransId="{91A84CF8-817F-46A7-9CC4-7CFA076F5F97}" sibTransId="{DBA396A7-D85E-408E-8368-A803A9A48364}"/>
    <dgm:cxn modelId="{F604EA8A-A0DE-4152-AEC3-35987E4B29E7}" srcId="{7292173E-8773-4E6F-9111-10C39948A181}" destId="{997F154F-7C8A-48D0-9481-C30862E985CF}" srcOrd="8" destOrd="0" parTransId="{33AED30A-2AD9-4535-8AF1-C6F159249A1F}" sibTransId="{6637E0DE-3886-481E-B2B4-8D44B2777987}"/>
    <dgm:cxn modelId="{DE44D4B6-9357-46A1-B815-A9928B75278F}" type="presOf" srcId="{5101C491-852F-4580-AA32-65DF065CF5FC}" destId="{277DE7E5-D82A-4D17-846B-EEDCE94FB18E}" srcOrd="0" destOrd="5" presId="urn:microsoft.com/office/officeart/2009/3/layout/IncreasingArrowsProcess"/>
    <dgm:cxn modelId="{6A316081-E868-4DE2-A331-B7D6A6B38752}" type="presOf" srcId="{E4A8BAC9-E52B-42C0-8D0C-8D1396FAF48F}" destId="{277DE7E5-D82A-4D17-846B-EEDCE94FB18E}" srcOrd="0" destOrd="1" presId="urn:microsoft.com/office/officeart/2009/3/layout/IncreasingArrowsProcess"/>
    <dgm:cxn modelId="{1D33D715-12DF-40C6-9779-52A5A8CB622D}" srcId="{E249BBA5-E192-4A7D-B7C1-CEED948A37D3}" destId="{5CB40EDD-C582-4B92-B520-19B5381B42B4}" srcOrd="1" destOrd="0" parTransId="{6AA669D0-3780-451E-BCCB-F1BEB9C676BD}" sibTransId="{00D565C4-692D-4053-8729-A9E699B8FDB6}"/>
    <dgm:cxn modelId="{0FEE4881-D563-46E3-910A-43E8721F0B0A}" srcId="{A8B94A68-7EAC-4A29-8C82-6D50B7AFA0BB}" destId="{F42ED33E-4E00-4B01-9162-D84B023B9917}" srcOrd="2" destOrd="0" parTransId="{71863960-F4CE-4B61-B7D9-4201C62680A7}" sibTransId="{935ACEF4-C698-49D4-B077-89DCA351DDB2}"/>
    <dgm:cxn modelId="{9499A8E8-68A1-4E23-B2E6-BD90FFAA78AC}" type="presOf" srcId="{1391A8FF-A54E-48E5-8B2F-B6AF52CDDC56}" destId="{D1BD9BB1-D371-48D1-82A2-4078569A2777}" srcOrd="0" destOrd="5" presId="urn:microsoft.com/office/officeart/2009/3/layout/IncreasingArrowsProcess"/>
    <dgm:cxn modelId="{F74DE319-A6CE-4FBE-9BF1-8A2AB5669F88}" srcId="{088496AB-0B58-4932-9A9E-D7B28B9A30BD}" destId="{EEA49CF3-49C3-40F7-B904-3C95FA42647C}" srcOrd="5" destOrd="0" parTransId="{C42CBD0D-D0D6-49BB-AD77-C64A7EE2E3FD}" sibTransId="{525E9DD9-625A-4058-BBD4-5D4968439DCE}"/>
    <dgm:cxn modelId="{D8C7110E-EC0F-40C4-AFDC-D1C914C802AD}" srcId="{088496AB-0B58-4932-9A9E-D7B28B9A30BD}" destId="{5101C491-852F-4580-AA32-65DF065CF5FC}" srcOrd="4" destOrd="0" parTransId="{3318DA23-07BE-44DF-8DD6-EF66C44DADD7}" sibTransId="{25427F13-21F9-482B-A4EC-EF2863B67AA4}"/>
    <dgm:cxn modelId="{DFC5C3FD-DF8A-4526-81C8-CDD660BB1115}" type="presOf" srcId="{F42ED33E-4E00-4B01-9162-D84B023B9917}" destId="{96DF436B-4657-408C-B863-C0875BDFAF2D}" srcOrd="0" destOrd="0" presId="urn:microsoft.com/office/officeart/2009/3/layout/IncreasingArrowsProcess"/>
    <dgm:cxn modelId="{7235979A-B47C-4527-BF20-D5108EFF87F9}" type="presOf" srcId="{7BDE763B-F298-4848-BC4A-BD4B5808C943}" destId="{D1BD9BB1-D371-48D1-82A2-4078569A2777}" srcOrd="0" destOrd="3" presId="urn:microsoft.com/office/officeart/2009/3/layout/IncreasingArrowsProcess"/>
    <dgm:cxn modelId="{D556E862-9A22-4742-9600-F619EBEC9953}" srcId="{088496AB-0B58-4932-9A9E-D7B28B9A30BD}" destId="{EBF474F9-7E90-4F70-AAE4-8343369D549C}" srcOrd="2" destOrd="0" parTransId="{735B41B6-74E0-4CEC-9225-B92D18C1DF5A}" sibTransId="{3F9C47B0-50E1-4AE4-B562-3498437EA9FD}"/>
    <dgm:cxn modelId="{39FC93BE-4557-4852-A0E0-0514E104F79D}" type="presOf" srcId="{5CB40EDD-C582-4B92-B520-19B5381B42B4}" destId="{070C0F07-C53B-49E8-BFD1-FB3AE46C36B3}" srcOrd="0" destOrd="3" presId="urn:microsoft.com/office/officeart/2009/3/layout/IncreasingArrowsProcess"/>
    <dgm:cxn modelId="{3B8CAB6A-DBCF-4E76-8652-D66AA8A2F1BB}" srcId="{A8B94A68-7EAC-4A29-8C82-6D50B7AFA0BB}" destId="{0F83E612-7E44-46A2-910F-FA1D1AF70D2D}" srcOrd="1" destOrd="0" parTransId="{1D7C1636-A350-4014-8BC5-7699CA5FEB6E}" sibTransId="{356D14E9-7E69-4F0F-8804-1A08B11F632C}"/>
    <dgm:cxn modelId="{D21C1944-055D-46F1-A5AE-06AF55C2EA9D}" type="presOf" srcId="{0F83E612-7E44-46A2-910F-FA1D1AF70D2D}" destId="{DC0A6734-9D94-4455-9A5A-B81DD915C6CA}" srcOrd="0" destOrd="0" presId="urn:microsoft.com/office/officeart/2009/3/layout/IncreasingArrowsProcess"/>
    <dgm:cxn modelId="{C8D70B99-4081-4F84-A355-B6A54652B465}" srcId="{0F83E612-7E44-46A2-910F-FA1D1AF70D2D}" destId="{098C2220-42AD-440F-8305-EB914AF8CBCF}" srcOrd="1" destOrd="0" parTransId="{16B7EFE5-7825-426F-B974-1068F552128C}" sibTransId="{B1A4FBCD-CBC0-4577-8E0A-9F30D52F9B67}"/>
    <dgm:cxn modelId="{9E1D1729-CEF4-4C37-B592-5C80A7B2DB0D}" type="presOf" srcId="{E4B6CCEF-C345-4EEB-AC49-C366B7438DF7}" destId="{277DE7E5-D82A-4D17-846B-EEDCE94FB18E}" srcOrd="0" destOrd="2" presId="urn:microsoft.com/office/officeart/2009/3/layout/IncreasingArrowsProcess"/>
    <dgm:cxn modelId="{405B4711-5922-4A67-B31C-927C2984FE04}" srcId="{7292173E-8773-4E6F-9111-10C39948A181}" destId="{7BBDDA35-2D61-4014-B562-67179B0EDA9E}" srcOrd="6" destOrd="0" parTransId="{495B7D27-692A-494F-8E96-F2E5800A0724}" sibTransId="{6AE74E3D-B993-4C81-8C76-CB11C34BEAEE}"/>
    <dgm:cxn modelId="{5578B949-F7D7-4797-92C2-BB93F7A06C7C}" srcId="{088496AB-0B58-4932-9A9E-D7B28B9A30BD}" destId="{5B3157B3-CB31-4EC4-88BD-4C6B4C455D62}" srcOrd="7" destOrd="0" parTransId="{B9DD8F1F-E989-4D7E-81D6-3D440A59F34E}" sibTransId="{9B77D651-FB73-4FDF-9427-36B7A16FC955}"/>
    <dgm:cxn modelId="{A4BA83FF-D12C-4333-91EF-C3857B92573D}" srcId="{088496AB-0B58-4932-9A9E-D7B28B9A30BD}" destId="{AAB86B38-6B18-49F3-B1E8-1D8F30611CFA}" srcOrd="8" destOrd="0" parTransId="{A380C7C1-C84D-43AD-8B28-92DD27F3C6FF}" sibTransId="{8DFD87EC-6169-4884-8D10-ACAA8ADFA6CE}"/>
    <dgm:cxn modelId="{020C4BA6-6F54-4D8A-9A87-C59DFCFC273B}" type="presOf" srcId="{BD64CD56-3A18-4F4F-80CE-B374E7B397C6}" destId="{070C0F07-C53B-49E8-BFD1-FB3AE46C36B3}" srcOrd="0" destOrd="2" presId="urn:microsoft.com/office/officeart/2009/3/layout/IncreasingArrowsProcess"/>
    <dgm:cxn modelId="{4B252BD2-1724-4874-8EDE-8BD106E939F1}" srcId="{7292173E-8773-4E6F-9111-10C39948A181}" destId="{76457DA6-C1E8-41D8-866B-578109B93053}" srcOrd="1" destOrd="0" parTransId="{67118EBC-636B-4C5A-8B47-CFBFE1309416}" sibTransId="{81EC49D2-D2BA-46B9-98E0-4FC2747624B4}"/>
    <dgm:cxn modelId="{9F322C52-86CF-455F-8CE6-5009AC6CFE99}" srcId="{A8B94A68-7EAC-4A29-8C82-6D50B7AFA0BB}" destId="{004EB0DE-1015-4ECE-A1A9-43864D683E26}" srcOrd="0" destOrd="0" parTransId="{7444F665-7F5D-4A38-B1E9-FADD5723F5FD}" sibTransId="{7BE990AE-D858-482F-8BF7-11EA7857B7D7}"/>
    <dgm:cxn modelId="{5EAE2DC6-9838-411B-89C3-80CDABD6D794}" type="presOf" srcId="{D501250A-22F4-406E-AB23-0D218B6933C8}" destId="{D1BD9BB1-D371-48D1-82A2-4078569A2777}" srcOrd="0" destOrd="1" presId="urn:microsoft.com/office/officeart/2009/3/layout/IncreasingArrowsProcess"/>
    <dgm:cxn modelId="{570D20E1-9935-41B3-92B4-63C72DE3DCE4}" type="presOf" srcId="{EEA49CF3-49C3-40F7-B904-3C95FA42647C}" destId="{277DE7E5-D82A-4D17-846B-EEDCE94FB18E}" srcOrd="0" destOrd="6" presId="urn:microsoft.com/office/officeart/2009/3/layout/IncreasingArrowsProcess"/>
    <dgm:cxn modelId="{AD31C09C-CDC8-4B32-9C5E-414A3D774E00}" type="presOf" srcId="{3259EB6C-585C-4432-890B-C4FE64B7ED29}" destId="{070C0F07-C53B-49E8-BFD1-FB3AE46C36B3}" srcOrd="0" destOrd="4" presId="urn:microsoft.com/office/officeart/2009/3/layout/IncreasingArrowsProcess"/>
    <dgm:cxn modelId="{CC917465-5B96-4E54-9BA9-5DBF5A05F925}" type="presOf" srcId="{D9394D89-D2D0-4FFB-8328-43B6758F7E9E}" destId="{D1BD9BB1-D371-48D1-82A2-4078569A2777}" srcOrd="0" destOrd="10" presId="urn:microsoft.com/office/officeart/2009/3/layout/IncreasingArrowsProcess"/>
    <dgm:cxn modelId="{7B7CB77D-299F-4D3D-94E2-60C6BC7C4241}" srcId="{7292173E-8773-4E6F-9111-10C39948A181}" destId="{D3CC6506-41F6-4CB9-ADEA-D70FE97C7B86}" srcOrd="3" destOrd="0" parTransId="{33F640D7-76C0-4B0E-9B19-96386F497868}" sibTransId="{E92E502B-DB5F-416F-9923-372F7C891ABC}"/>
    <dgm:cxn modelId="{48016F7E-C97D-4687-91F2-F543ADAC917A}" srcId="{088496AB-0B58-4932-9A9E-D7B28B9A30BD}" destId="{51DBB365-E481-44E7-955E-08573925C7FC}" srcOrd="9" destOrd="0" parTransId="{24B1D0BA-4514-4E5C-AC19-2F2EB1C5F42C}" sibTransId="{3C8B838F-DCA0-449D-A6F8-2B79F0D0512B}"/>
    <dgm:cxn modelId="{D7CAC77B-82EE-4672-911C-95CAF169DBFD}" srcId="{7292173E-8773-4E6F-9111-10C39948A181}" destId="{D9394D89-D2D0-4FFB-8328-43B6758F7E9E}" srcOrd="9" destOrd="0" parTransId="{0B7DEF2B-D75D-4657-944A-45619003C457}" sibTransId="{8DE18347-CE6F-4860-A7AB-768D8DEC9DC0}"/>
    <dgm:cxn modelId="{84E9EC4B-5A65-47F2-BDBD-946D27216817}" srcId="{088496AB-0B58-4932-9A9E-D7B28B9A30BD}" destId="{E4B6CCEF-C345-4EEB-AC49-C366B7438DF7}" srcOrd="1" destOrd="0" parTransId="{EEE10645-AD94-4D5F-AC7F-62EA99DA6BD7}" sibTransId="{3619342D-EAD0-48E4-9308-26E39F4F5769}"/>
    <dgm:cxn modelId="{CFDAB9E9-CCE6-42D4-B8C3-E0BEA3D196FD}" srcId="{7292173E-8773-4E6F-9111-10C39948A181}" destId="{D501250A-22F4-406E-AB23-0D218B6933C8}" srcOrd="0" destOrd="0" parTransId="{366CA4D3-A44E-4080-AE30-0D35EA97FF89}" sibTransId="{D9FE43EC-BEF2-4473-921E-EB6B5D88064E}"/>
    <dgm:cxn modelId="{3D693C81-FFAD-4C9B-9514-6ADC6CDF3A04}" type="presOf" srcId="{A8B94A68-7EAC-4A29-8C82-6D50B7AFA0BB}" destId="{AEE1CC20-513C-4DEC-ADF0-75BCECB5CAFF}" srcOrd="0" destOrd="0" presId="urn:microsoft.com/office/officeart/2009/3/layout/IncreasingArrowsProcess"/>
    <dgm:cxn modelId="{7576B880-A70E-451C-B47B-90E40E64BE4A}" type="presOf" srcId="{C874F5C3-C437-4D43-986B-7E8C8CD4C50C}" destId="{277DE7E5-D82A-4D17-846B-EEDCE94FB18E}" srcOrd="0" destOrd="4" presId="urn:microsoft.com/office/officeart/2009/3/layout/IncreasingArrowsProcess"/>
    <dgm:cxn modelId="{0564FC23-94DD-4791-8E9A-E43A769EF4A0}" type="presOf" srcId="{7BBDDA35-2D61-4014-B562-67179B0EDA9E}" destId="{D1BD9BB1-D371-48D1-82A2-4078569A2777}" srcOrd="0" destOrd="7" presId="urn:microsoft.com/office/officeart/2009/3/layout/IncreasingArrowsProcess"/>
    <dgm:cxn modelId="{BA07E724-AE09-4039-A7EF-7F2642E95B49}" srcId="{F42ED33E-4E00-4B01-9162-D84B023B9917}" destId="{088496AB-0B58-4932-9A9E-D7B28B9A30BD}" srcOrd="0" destOrd="0" parTransId="{581E1BEC-E326-47E6-82E7-5CCE4FD39DA6}" sibTransId="{022F6EF8-A121-4523-BDC4-5077255EE613}"/>
    <dgm:cxn modelId="{334B6343-B4DA-46CC-A789-B153E1143B36}" type="presOf" srcId="{EBF474F9-7E90-4F70-AAE4-8343369D549C}" destId="{277DE7E5-D82A-4D17-846B-EEDCE94FB18E}" srcOrd="0" destOrd="3" presId="urn:microsoft.com/office/officeart/2009/3/layout/IncreasingArrowsProcess"/>
    <dgm:cxn modelId="{6D4F2A19-F732-4AD4-92C8-27EB6EA97BD7}" type="presOf" srcId="{D3CC6506-41F6-4CB9-ADEA-D70FE97C7B86}" destId="{D1BD9BB1-D371-48D1-82A2-4078569A2777}" srcOrd="0" destOrd="4" presId="urn:microsoft.com/office/officeart/2009/3/layout/IncreasingArrowsProcess"/>
    <dgm:cxn modelId="{8E473B5F-0F2C-482E-92B2-9B3D53E29DC5}" srcId="{7292173E-8773-4E6F-9111-10C39948A181}" destId="{1391A8FF-A54E-48E5-8B2F-B6AF52CDDC56}" srcOrd="4" destOrd="0" parTransId="{E423FCBA-4ADE-4756-958F-17EFD32BAC4F}" sibTransId="{EFA8DB71-C6BC-44D1-A3CD-5A0F9BBE9F67}"/>
    <dgm:cxn modelId="{EE6549FA-DAB2-4F04-A0E7-FA0A1B24A9D4}" srcId="{088496AB-0B58-4932-9A9E-D7B28B9A30BD}" destId="{E4A8BAC9-E52B-42C0-8D0C-8D1396FAF48F}" srcOrd="0" destOrd="0" parTransId="{86C3AFDD-8EAB-4531-9075-E8AB7D43DFFF}" sibTransId="{1F2E41AA-6990-4A50-B120-9782714C7B98}"/>
    <dgm:cxn modelId="{CBB00996-0064-45BC-9280-DFA3FB158883}" type="presOf" srcId="{004EB0DE-1015-4ECE-A1A9-43864D683E26}" destId="{3FCA2A4C-6D16-4186-B085-B63AD434EBC7}" srcOrd="0" destOrd="0" presId="urn:microsoft.com/office/officeart/2009/3/layout/IncreasingArrowsProcess"/>
    <dgm:cxn modelId="{920B06F1-4AD8-4CBD-A4FE-A49790BB25BD}" srcId="{004EB0DE-1015-4ECE-A1A9-43864D683E26}" destId="{1C7021C8-CED3-4A63-83F5-7A42411AEAB3}" srcOrd="0" destOrd="0" parTransId="{279C6EDF-3136-4527-BCC7-57F745C0808F}" sibTransId="{1D617C0F-0D2F-4C06-9EBE-0A1E53FEFEF0}"/>
    <dgm:cxn modelId="{F84A986E-7529-48E6-BA1E-394E7662BEB4}" type="presParOf" srcId="{AEE1CC20-513C-4DEC-ADF0-75BCECB5CAFF}" destId="{3FCA2A4C-6D16-4186-B085-B63AD434EBC7}" srcOrd="0" destOrd="0" presId="urn:microsoft.com/office/officeart/2009/3/layout/IncreasingArrowsProcess"/>
    <dgm:cxn modelId="{5F62C392-59BD-48AE-9393-BB605743C558}" type="presParOf" srcId="{AEE1CC20-513C-4DEC-ADF0-75BCECB5CAFF}" destId="{070C0F07-C53B-49E8-BFD1-FB3AE46C36B3}" srcOrd="1" destOrd="0" presId="urn:microsoft.com/office/officeart/2009/3/layout/IncreasingArrowsProcess"/>
    <dgm:cxn modelId="{A45E7E25-B7EA-4671-A9EE-BE49E21D50E6}" type="presParOf" srcId="{AEE1CC20-513C-4DEC-ADF0-75BCECB5CAFF}" destId="{DC0A6734-9D94-4455-9A5A-B81DD915C6CA}" srcOrd="2" destOrd="0" presId="urn:microsoft.com/office/officeart/2009/3/layout/IncreasingArrowsProcess"/>
    <dgm:cxn modelId="{5B829DC3-B2F7-4272-9F2D-56DDCFD78365}" type="presParOf" srcId="{AEE1CC20-513C-4DEC-ADF0-75BCECB5CAFF}" destId="{D1BD9BB1-D371-48D1-82A2-4078569A2777}" srcOrd="3" destOrd="0" presId="urn:microsoft.com/office/officeart/2009/3/layout/IncreasingArrowsProcess"/>
    <dgm:cxn modelId="{4D59CC56-94EC-48B7-B20D-6C4EC5708859}" type="presParOf" srcId="{AEE1CC20-513C-4DEC-ADF0-75BCECB5CAFF}" destId="{96DF436B-4657-408C-B863-C0875BDFAF2D}" srcOrd="4" destOrd="0" presId="urn:microsoft.com/office/officeart/2009/3/layout/IncreasingArrowsProcess"/>
    <dgm:cxn modelId="{86E8CC18-BB0D-4BA7-9A03-383F68AAC14D}" type="presParOf" srcId="{AEE1CC20-513C-4DEC-ADF0-75BCECB5CAFF}" destId="{277DE7E5-D82A-4D17-846B-EEDCE94FB18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A2A4C-6D16-4186-B085-B63AD434EBC7}">
      <dsp:nvSpPr>
        <dsp:cNvPr id="0" name=""/>
        <dsp:cNvSpPr/>
      </dsp:nvSpPr>
      <dsp:spPr>
        <a:xfrm>
          <a:off x="24016" y="296760"/>
          <a:ext cx="8281578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Mobile</a:t>
          </a:r>
          <a:endParaRPr lang="es-ES" sz="2400" kern="1200" dirty="0"/>
        </a:p>
      </dsp:txBody>
      <dsp:txXfrm>
        <a:off x="24016" y="598288"/>
        <a:ext cx="7980050" cy="603057"/>
      </dsp:txXfrm>
    </dsp:sp>
    <dsp:sp modelId="{070C0F07-C53B-49E8-BFD1-FB3AE46C36B3}">
      <dsp:nvSpPr>
        <dsp:cNvPr id="0" name=""/>
        <dsp:cNvSpPr/>
      </dsp:nvSpPr>
      <dsp:spPr>
        <a:xfrm>
          <a:off x="57877" y="1194796"/>
          <a:ext cx="2508256" cy="1352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[class*="col-"] {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float:left;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width: 100%;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}</a:t>
          </a:r>
        </a:p>
      </dsp:txBody>
      <dsp:txXfrm>
        <a:off x="57877" y="1194796"/>
        <a:ext cx="2508256" cy="1352066"/>
      </dsp:txXfrm>
    </dsp:sp>
    <dsp:sp modelId="{DC0A6734-9D94-4455-9A5A-B81DD915C6CA}">
      <dsp:nvSpPr>
        <dsp:cNvPr id="0" name=""/>
        <dsp:cNvSpPr/>
      </dsp:nvSpPr>
      <dsp:spPr>
        <a:xfrm>
          <a:off x="2574742" y="698798"/>
          <a:ext cx="5730852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Tablets</a:t>
          </a:r>
          <a:endParaRPr lang="es-ES" sz="2400" kern="1200" dirty="0"/>
        </a:p>
      </dsp:txBody>
      <dsp:txXfrm>
        <a:off x="2574742" y="1000326"/>
        <a:ext cx="5429324" cy="603057"/>
      </dsp:txXfrm>
    </dsp:sp>
    <dsp:sp modelId="{D1BD9BB1-D371-48D1-82A2-4078569A2777}">
      <dsp:nvSpPr>
        <dsp:cNvPr id="0" name=""/>
        <dsp:cNvSpPr/>
      </dsp:nvSpPr>
      <dsp:spPr>
        <a:xfrm>
          <a:off x="2616204" y="1588307"/>
          <a:ext cx="2442549" cy="3076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@media only screen and (min-width: 600px) {</a:t>
          </a:r>
          <a:endParaRPr lang="es-ES" sz="18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 {width: 10%;}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.col-tab-2 {width: 20%;}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.col-tab-3 {width: 30%;}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.col-tab-4 {width: 40%;}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.col-tab-5 {width: 50%;}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.col-tab-6 {width: 60%;}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.col-tab-7 {width: 70%;}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.col-tab-8 {width: 80%;}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.col-tab-9 {width: 90%;}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.col-tab-10 {width: 100%;}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}</a:t>
          </a:r>
        </a:p>
      </dsp:txBody>
      <dsp:txXfrm>
        <a:off x="2616204" y="1588307"/>
        <a:ext cx="2442549" cy="3076926"/>
      </dsp:txXfrm>
    </dsp:sp>
    <dsp:sp modelId="{96DF436B-4657-408C-B863-C0875BDFAF2D}">
      <dsp:nvSpPr>
        <dsp:cNvPr id="0" name=""/>
        <dsp:cNvSpPr/>
      </dsp:nvSpPr>
      <dsp:spPr>
        <a:xfrm>
          <a:off x="5125469" y="1100836"/>
          <a:ext cx="3180126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Laptops</a:t>
          </a:r>
          <a:endParaRPr lang="es-ES" sz="2400" kern="1200" dirty="0"/>
        </a:p>
      </dsp:txBody>
      <dsp:txXfrm>
        <a:off x="5125469" y="1402364"/>
        <a:ext cx="2878598" cy="603057"/>
      </dsp:txXfrm>
    </dsp:sp>
    <dsp:sp modelId="{277DE7E5-D82A-4D17-846B-EEDCE94FB18E}">
      <dsp:nvSpPr>
        <dsp:cNvPr id="0" name=""/>
        <dsp:cNvSpPr/>
      </dsp:nvSpPr>
      <dsp:spPr>
        <a:xfrm>
          <a:off x="5156205" y="1928284"/>
          <a:ext cx="2489304" cy="3088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@media only screen and (min-width: 768px) {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 {width: 10%;}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.col-2 {width: 20%;}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.col-3 {width: 30%;}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.col-4 {width: 40%;}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.col-5 {width: 50%;}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.col-6 {width: 60%;}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.col-7 {width: 70%;}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.col-8 {width: 80%;}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.col-9 {width: 90%;}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.col-10 {width: 100%;}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700" kern="1200" dirty="0"/>
            <a:t>}</a:t>
          </a:r>
        </a:p>
      </dsp:txBody>
      <dsp:txXfrm>
        <a:off x="5156205" y="1928284"/>
        <a:ext cx="2489304" cy="3088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9" descr="http://ftp.us.es/ftp/pub/Logos/marca-dos-tintas_300.gif"/>
          <p:cNvSpPr>
            <a:spLocks noChangeAspect="1" noChangeArrowheads="1"/>
          </p:cNvSpPr>
          <p:nvPr/>
        </p:nvSpPr>
        <p:spPr bwMode="auto">
          <a:xfrm>
            <a:off x="4159250" y="564515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8" name="AutoShape 29" descr="http://ftp.us.es/ftp/pub/Logos/marca-dos-tintas_300.gif"/>
          <p:cNvSpPr>
            <a:spLocks noChangeAspect="1" noChangeArrowheads="1"/>
          </p:cNvSpPr>
          <p:nvPr/>
        </p:nvSpPr>
        <p:spPr bwMode="auto">
          <a:xfrm>
            <a:off x="4159250" y="564515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04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31800" y="274638"/>
            <a:ext cx="8308156" cy="43971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algn="ctr">
              <a:defRPr sz="3400" b="1" i="0" spc="-8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s-ES" noProof="0"/>
              <a:t>Haga clic para modificar el estilo de título del patrón</a:t>
            </a:r>
            <a:endParaRPr lang="en-GB" noProof="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0658" y="1340768"/>
            <a:ext cx="8329642" cy="501719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GB" noProof="0" dirty="0"/>
          </a:p>
        </p:txBody>
      </p:sp>
      <p:cxnSp>
        <p:nvCxnSpPr>
          <p:cNvPr id="4" name="3 Conector recto"/>
          <p:cNvCxnSpPr/>
          <p:nvPr/>
        </p:nvCxnSpPr>
        <p:spPr>
          <a:xfrm flipV="1">
            <a:off x="420936" y="906780"/>
            <a:ext cx="8351520" cy="7620"/>
          </a:xfrm>
          <a:prstGeom prst="line">
            <a:avLst/>
          </a:prstGeom>
          <a:ln w="38100">
            <a:solidFill>
              <a:srgbClr val="DF9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8553774" y="648866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7D7D070-86DE-4C6E-82E5-1068C70C22A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688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31800" y="274638"/>
            <a:ext cx="8308156" cy="43971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algn="ctr">
              <a:defRPr sz="3400" b="1" i="0" spc="-8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s-ES" noProof="0"/>
              <a:t>Haga clic para modificar el estilo de título del patrón</a:t>
            </a:r>
            <a:endParaRPr lang="en-GB" noProof="0" dirty="0"/>
          </a:p>
        </p:txBody>
      </p:sp>
      <p:cxnSp>
        <p:nvCxnSpPr>
          <p:cNvPr id="6" name="5 Conector recto"/>
          <p:cNvCxnSpPr/>
          <p:nvPr/>
        </p:nvCxnSpPr>
        <p:spPr>
          <a:xfrm flipV="1">
            <a:off x="420936" y="906780"/>
            <a:ext cx="8351520" cy="7620"/>
          </a:xfrm>
          <a:prstGeom prst="line">
            <a:avLst/>
          </a:prstGeom>
          <a:ln w="38100">
            <a:solidFill>
              <a:srgbClr val="DF9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8553774" y="648866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7D7D070-86DE-4C6E-82E5-1068C70C22A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105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FCD1-53E6-47D0-BE72-43F772805026}" type="datetimeFigureOut">
              <a:rPr lang="es-ES" smtClean="0"/>
              <a:t>21/11/2016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B47D-07ED-4149-A36E-FFC6C152A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396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83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w3schools.com/CSSref/css3_pr_box-sizing.asp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7" Type="http://schemas.openxmlformats.org/officeDocument/2006/relationships/image" Target="../media/image6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agalindo.github.io/issii-responsive-desig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</a:t>
            </a:r>
            <a:r>
              <a:rPr lang="es-ES" dirty="0"/>
              <a:t> Web </a:t>
            </a:r>
            <a:r>
              <a:rPr lang="es-ES" dirty="0" err="1"/>
              <a:t>design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CSS3 and HTML5</a:t>
            </a:r>
          </a:p>
        </p:txBody>
      </p:sp>
    </p:spTree>
    <p:extLst>
      <p:ext uri="{BB962C8B-B14F-4D97-AF65-F5344CB8AC3E}">
        <p14:creationId xmlns:p14="http://schemas.microsoft.com/office/powerpoint/2010/main" val="163135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261" y="1501546"/>
            <a:ext cx="7412371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1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s-ES" dirty="0"/>
          </a:p>
        </p:txBody>
      </p:sp>
      <p:pic>
        <p:nvPicPr>
          <p:cNvPr id="1028" name="Picture 4" descr="lancaster university-  - responsive web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92" y="1427930"/>
            <a:ext cx="7412371" cy="494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4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 to reality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87" y="598314"/>
            <a:ext cx="4875060" cy="56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3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principles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thinking in pixels</a:t>
            </a:r>
          </a:p>
          <a:p>
            <a:pPr lvl="1"/>
            <a:r>
              <a:rPr lang="en-US" dirty="0"/>
              <a:t>Think proportional</a:t>
            </a:r>
          </a:p>
          <a:p>
            <a:pPr lvl="1"/>
            <a:r>
              <a:rPr lang="en-US" dirty="0"/>
              <a:t>Think percentages</a:t>
            </a:r>
          </a:p>
          <a:p>
            <a:pPr lvl="1"/>
            <a:r>
              <a:rPr lang="en-US" dirty="0"/>
              <a:t>Think modular</a:t>
            </a:r>
          </a:p>
          <a:p>
            <a:r>
              <a:rPr lang="en-US" dirty="0"/>
              <a:t>Mobile first</a:t>
            </a:r>
          </a:p>
          <a:p>
            <a:pPr lvl="1"/>
            <a:r>
              <a:rPr lang="en-US" dirty="0"/>
              <a:t>Basic formatting to the page (type, colors, margins)</a:t>
            </a:r>
          </a:p>
          <a:p>
            <a:pPr lvl="1"/>
            <a:r>
              <a:rPr lang="en-US" dirty="0"/>
              <a:t>Media queries for bigger screens</a:t>
            </a:r>
          </a:p>
          <a:p>
            <a:pPr lvl="2"/>
            <a:r>
              <a:rPr lang="en-US" dirty="0"/>
              <a:t>Less capable browsers will always served a readable site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880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HTML5 -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first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995869" y="1569246"/>
            <a:ext cx="7416824" cy="4708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/>
              <a:t>HTML v5 introduces </a:t>
            </a:r>
            <a:r>
              <a:rPr lang="es-ES" sz="2200" dirty="0" err="1"/>
              <a:t>mechanisms</a:t>
            </a:r>
            <a:r>
              <a:rPr lang="es-ES" sz="2200" dirty="0"/>
              <a:t> to </a:t>
            </a:r>
            <a:r>
              <a:rPr lang="es-ES" sz="2200" dirty="0" err="1"/>
              <a:t>dinamically</a:t>
            </a:r>
            <a:r>
              <a:rPr lang="es-ES" sz="2200" dirty="0"/>
              <a:t> </a:t>
            </a:r>
            <a:r>
              <a:rPr lang="es-ES" sz="2200" dirty="0" err="1"/>
              <a:t>know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visible </a:t>
            </a:r>
            <a:r>
              <a:rPr lang="es-ES" sz="2200" dirty="0" err="1"/>
              <a:t>part</a:t>
            </a:r>
            <a:r>
              <a:rPr lang="es-ES" sz="2200" dirty="0"/>
              <a:t> of a </a:t>
            </a:r>
            <a:r>
              <a:rPr lang="es-ES" sz="2200" dirty="0" err="1"/>
              <a:t>webpage</a:t>
            </a:r>
            <a:r>
              <a:rPr lang="es-ES" sz="2200" dirty="0"/>
              <a:t>.</a:t>
            </a:r>
          </a:p>
          <a:p>
            <a:pPr marL="0" indent="0">
              <a:buNone/>
            </a:pPr>
            <a:endParaRPr lang="es-ES" sz="2200" dirty="0"/>
          </a:p>
          <a:p>
            <a:r>
              <a:rPr lang="es-ES" sz="2200" dirty="0" err="1"/>
              <a:t>Name</a:t>
            </a:r>
            <a:r>
              <a:rPr lang="es-ES" sz="2200" dirty="0"/>
              <a:t> </a:t>
            </a:r>
            <a:r>
              <a:rPr lang="es-ES" sz="2200" dirty="0" err="1"/>
              <a:t>is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name</a:t>
            </a:r>
            <a:r>
              <a:rPr lang="es-ES" sz="2200" dirty="0"/>
              <a:t> </a:t>
            </a:r>
            <a:r>
              <a:rPr lang="es-ES" sz="2200" dirty="0" err="1"/>
              <a:t>we</a:t>
            </a:r>
            <a:r>
              <a:rPr lang="es-ES" sz="2200" dirty="0"/>
              <a:t> </a:t>
            </a:r>
            <a:r>
              <a:rPr lang="es-ES" sz="2200" dirty="0" err="1"/>
              <a:t>assign</a:t>
            </a:r>
            <a:r>
              <a:rPr lang="es-ES" sz="2200" dirty="0"/>
              <a:t> to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element</a:t>
            </a:r>
            <a:r>
              <a:rPr lang="es-ES" sz="2200" dirty="0"/>
              <a:t>, </a:t>
            </a:r>
            <a:r>
              <a:rPr lang="es-ES" sz="2200" dirty="0" err="1"/>
              <a:t>viewport</a:t>
            </a:r>
            <a:r>
              <a:rPr lang="es-ES" sz="2200" dirty="0"/>
              <a:t> in </a:t>
            </a:r>
            <a:r>
              <a:rPr lang="es-ES" sz="2200" dirty="0" err="1"/>
              <a:t>this</a:t>
            </a:r>
            <a:r>
              <a:rPr lang="es-ES" sz="2200" dirty="0"/>
              <a:t> case. </a:t>
            </a:r>
          </a:p>
          <a:p>
            <a:r>
              <a:rPr lang="es-ES" sz="2200" dirty="0" err="1"/>
              <a:t>With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content</a:t>
            </a:r>
            <a:r>
              <a:rPr lang="es-ES" sz="2200" dirty="0"/>
              <a:t> </a:t>
            </a:r>
            <a:r>
              <a:rPr lang="es-ES" sz="2200" dirty="0" err="1"/>
              <a:t>we</a:t>
            </a:r>
            <a:r>
              <a:rPr lang="es-ES" sz="2200" dirty="0"/>
              <a:t> </a:t>
            </a:r>
            <a:r>
              <a:rPr lang="es-ES" sz="2200" dirty="0" err="1"/>
              <a:t>state</a:t>
            </a:r>
            <a:r>
              <a:rPr lang="es-ES" sz="2200" dirty="0"/>
              <a:t> </a:t>
            </a:r>
            <a:r>
              <a:rPr lang="es-ES" sz="2200" dirty="0" err="1"/>
              <a:t>that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width</a:t>
            </a:r>
            <a:r>
              <a:rPr lang="es-ES" sz="2200" dirty="0"/>
              <a:t> of </a:t>
            </a:r>
            <a:r>
              <a:rPr lang="es-ES" sz="2200" dirty="0" err="1"/>
              <a:t>the</a:t>
            </a:r>
            <a:r>
              <a:rPr lang="es-ES" sz="2200" dirty="0"/>
              <a:t> page </a:t>
            </a:r>
            <a:r>
              <a:rPr lang="es-ES" sz="2200" dirty="0" err="1"/>
              <a:t>should</a:t>
            </a:r>
            <a:r>
              <a:rPr lang="es-ES" sz="2200" dirty="0"/>
              <a:t> be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same</a:t>
            </a:r>
            <a:r>
              <a:rPr lang="es-ES" sz="2200" dirty="0"/>
              <a:t> as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device-width</a:t>
            </a:r>
            <a:r>
              <a:rPr lang="es-ES" sz="2200" dirty="0"/>
              <a:t>. </a:t>
            </a:r>
            <a:r>
              <a:rPr lang="es-ES" sz="2200" dirty="0" err="1"/>
              <a:t>Will</a:t>
            </a:r>
            <a:r>
              <a:rPr lang="es-ES" sz="2200" dirty="0"/>
              <a:t> </a:t>
            </a:r>
            <a:r>
              <a:rPr lang="es-ES" sz="2200" dirty="0" err="1"/>
              <a:t>vary</a:t>
            </a:r>
            <a:r>
              <a:rPr lang="es-ES" sz="2200" dirty="0"/>
              <a:t> </a:t>
            </a:r>
            <a:r>
              <a:rPr lang="es-ES" sz="2200" dirty="0" err="1"/>
              <a:t>between</a:t>
            </a:r>
            <a:r>
              <a:rPr lang="es-ES" sz="2200" dirty="0"/>
              <a:t> a Tablet and a Smartphone.</a:t>
            </a:r>
          </a:p>
          <a:p>
            <a:r>
              <a:rPr lang="es-ES" sz="2200" dirty="0" err="1"/>
              <a:t>With</a:t>
            </a:r>
            <a:r>
              <a:rPr lang="es-ES" sz="2200" dirty="0"/>
              <a:t> </a:t>
            </a:r>
            <a:r>
              <a:rPr lang="es-ES" sz="2200" dirty="0" err="1"/>
              <a:t>initial-scale</a:t>
            </a:r>
            <a:r>
              <a:rPr lang="es-ES" sz="2200" dirty="0"/>
              <a:t>=1.0 </a:t>
            </a:r>
            <a:r>
              <a:rPr lang="es-ES" sz="2200" dirty="0" err="1"/>
              <a:t>starts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visualization</a:t>
            </a:r>
            <a:r>
              <a:rPr lang="es-ES" sz="2200" dirty="0"/>
              <a:t> of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webpage</a:t>
            </a:r>
            <a:r>
              <a:rPr lang="es-ES" sz="2200" dirty="0"/>
              <a:t> </a:t>
            </a:r>
            <a:r>
              <a:rPr lang="es-ES" sz="2200" dirty="0" err="1"/>
              <a:t>with</a:t>
            </a:r>
            <a:r>
              <a:rPr lang="es-ES" sz="2200" dirty="0"/>
              <a:t> no zoom.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5" y="2433621"/>
            <a:ext cx="6811083" cy="24982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28493" y="5733393"/>
            <a:ext cx="6731163" cy="8250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forget</a:t>
            </a:r>
            <a:r>
              <a:rPr lang="es-ES" dirty="0"/>
              <a:t> to use “,” as </a:t>
            </a:r>
            <a:r>
              <a:rPr lang="es-ES" dirty="0" err="1"/>
              <a:t>separation</a:t>
            </a:r>
            <a:r>
              <a:rPr lang="es-ES" dirty="0"/>
              <a:t> to </a:t>
            </a:r>
            <a:r>
              <a:rPr lang="es-ES" dirty="0" err="1"/>
              <a:t>have</a:t>
            </a:r>
            <a:r>
              <a:rPr lang="es-ES" dirty="0"/>
              <a:t> full browser </a:t>
            </a:r>
            <a:r>
              <a:rPr lang="es-ES" dirty="0" err="1"/>
              <a:t>compatibility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90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6" y="3964150"/>
            <a:ext cx="1566371" cy="27846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3" y="1084315"/>
            <a:ext cx="1565714" cy="2783492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 flipV="1">
            <a:off x="231228" y="3867807"/>
            <a:ext cx="8450317" cy="52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71" y="3964150"/>
            <a:ext cx="6643060" cy="2688829"/>
          </a:xfrm>
          <a:prstGeom prst="rect">
            <a:avLst/>
          </a:prstGeom>
        </p:spPr>
      </p:pic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71" y="1084314"/>
            <a:ext cx="6643060" cy="27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Fluid </a:t>
            </a:r>
            <a:r>
              <a:rPr lang="es-ES" dirty="0" err="1"/>
              <a:t>grids</a:t>
            </a:r>
            <a:endParaRPr lang="es-ES" dirty="0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28" y="1157084"/>
            <a:ext cx="7565317" cy="2439781"/>
          </a:xfrm>
          <a:prstGeom prst="rect">
            <a:avLst/>
          </a:prstGeom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778359" y="4244933"/>
            <a:ext cx="3615038" cy="1749124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 err="1"/>
              <a:t>What</a:t>
            </a:r>
            <a:r>
              <a:rPr lang="es-ES" sz="2000" dirty="0"/>
              <a:t> </a:t>
            </a:r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need</a:t>
            </a:r>
            <a:r>
              <a:rPr lang="es-ES" sz="2000" dirty="0"/>
              <a:t>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this</a:t>
            </a:r>
            <a:r>
              <a:rPr lang="es-ES" sz="2000" dirty="0"/>
              <a:t>:</a:t>
            </a:r>
          </a:p>
          <a:p>
            <a:r>
              <a:rPr lang="es-ES" sz="2000" dirty="0"/>
              <a:t>Box-</a:t>
            </a:r>
            <a:r>
              <a:rPr lang="es-ES" sz="2000" dirty="0" err="1"/>
              <a:t>sizing</a:t>
            </a:r>
            <a:endParaRPr lang="es-ES" sz="2000" dirty="0"/>
          </a:p>
          <a:p>
            <a:r>
              <a:rPr lang="es-ES" sz="2000" dirty="0"/>
              <a:t>A </a:t>
            </a:r>
            <a:r>
              <a:rPr lang="es-ES" sz="2000" dirty="0" err="1"/>
              <a:t>grid</a:t>
            </a:r>
            <a:r>
              <a:rPr lang="es-ES" sz="2000" dirty="0"/>
              <a:t> </a:t>
            </a:r>
            <a:r>
              <a:rPr lang="es-ES" sz="2000" dirty="0" err="1"/>
              <a:t>system</a:t>
            </a:r>
            <a:endParaRPr lang="es-ES" sz="2000" dirty="0"/>
          </a:p>
          <a:p>
            <a:r>
              <a:rPr lang="es-ES" sz="2000" dirty="0"/>
              <a:t>Media-</a:t>
            </a:r>
            <a:r>
              <a:rPr lang="es-ES" sz="2000" dirty="0" err="1"/>
              <a:t>queries</a:t>
            </a:r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5939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Box-</a:t>
            </a:r>
            <a:r>
              <a:rPr lang="es-ES" dirty="0" err="1"/>
              <a:t>Sizing</a:t>
            </a:r>
            <a:r>
              <a:rPr lang="es-ES" dirty="0"/>
              <a:t>: CSS3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20700" y="5941337"/>
            <a:ext cx="81401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Por defecto el tamaño de un elemento es </a:t>
            </a:r>
            <a:r>
              <a:rPr lang="es-ES" sz="1600" dirty="0" err="1"/>
              <a:t>ancho+padding+borde</a:t>
            </a:r>
            <a:r>
              <a:rPr lang="es-ES" sz="1600" dirty="0"/>
              <a:t> para el ancho y </a:t>
            </a:r>
            <a:r>
              <a:rPr lang="es-ES" sz="1600" dirty="0" err="1"/>
              <a:t>alto+padding+borde</a:t>
            </a:r>
            <a:r>
              <a:rPr lang="es-ES" sz="1600" dirty="0"/>
              <a:t> para el alto, Box-</a:t>
            </a:r>
            <a:r>
              <a:rPr lang="es-ES" sz="1600" dirty="0" err="1"/>
              <a:t>sizing</a:t>
            </a:r>
            <a:r>
              <a:rPr lang="es-ES" sz="1600" dirty="0"/>
              <a:t> es una propiedad de CSS3 que permite incluir </a:t>
            </a:r>
            <a:r>
              <a:rPr lang="es-ES" sz="1600" dirty="0" err="1"/>
              <a:t>padding</a:t>
            </a:r>
            <a:r>
              <a:rPr lang="es-ES" sz="1600" dirty="0"/>
              <a:t> y bordes en el cálculo del tamaño total de un elemento.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400800" y="5193852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hlinkClick r:id="rId2"/>
              </a:rPr>
              <a:t>http://www.w3schools.com/CSSref/css3_pr_box-sizing.asp</a:t>
            </a:r>
            <a:endParaRPr lang="es-ES" sz="1600" dirty="0"/>
          </a:p>
        </p:txBody>
      </p:sp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033749"/>
            <a:ext cx="4672143" cy="4991100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59" y="939352"/>
            <a:ext cx="2515274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2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up a grid system?</a:t>
            </a:r>
            <a:endParaRPr lang="es-ES" dirty="0"/>
          </a:p>
        </p:txBody>
      </p:sp>
      <p:pic>
        <p:nvPicPr>
          <p:cNvPr id="4" name="Marcador de contenido 3" descr="Recorte de pantalla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"/>
          <a:stretch/>
        </p:blipFill>
        <p:spPr>
          <a:xfrm>
            <a:off x="6032440" y="1585655"/>
            <a:ext cx="2754428" cy="2798581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24667" y="1496779"/>
            <a:ext cx="5507773" cy="1749124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sz="2000" dirty="0"/>
              <a:t>Divide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view-port</a:t>
            </a:r>
            <a:r>
              <a:rPr lang="es-ES" sz="2000" dirty="0"/>
              <a:t> in n </a:t>
            </a:r>
            <a:r>
              <a:rPr lang="es-ES" sz="2000" b="1" dirty="0" err="1"/>
              <a:t>equal</a:t>
            </a:r>
            <a:r>
              <a:rPr lang="es-ES" sz="2000" dirty="0"/>
              <a:t> </a:t>
            </a:r>
            <a:r>
              <a:rPr lang="es-ES" sz="2000" dirty="0" err="1"/>
              <a:t>columns</a:t>
            </a:r>
            <a:endParaRPr lang="es-ES" sz="2000" dirty="0"/>
          </a:p>
          <a:p>
            <a:r>
              <a:rPr lang="en-US" sz="2000" dirty="0"/>
              <a:t>No more pixel-based divisions.</a:t>
            </a:r>
          </a:p>
          <a:p>
            <a:r>
              <a:rPr lang="en-US" sz="2000" dirty="0"/>
              <a:t>Traditionally, we divide in 10 or 12 columns</a:t>
            </a:r>
          </a:p>
          <a:p>
            <a:endParaRPr lang="en-US" sz="2000" dirty="0"/>
          </a:p>
          <a:p>
            <a:r>
              <a:rPr lang="en-US" sz="2000" dirty="0"/>
              <a:t>They should have the form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need a container for all columns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Wingdings" pitchFamily="2" charset="2"/>
              <a:buNone/>
            </a:pPr>
            <a:endParaRPr lang="es-ES" sz="2000" dirty="0"/>
          </a:p>
          <a:p>
            <a:pPr marL="0" indent="0">
              <a:buFont typeface="Wingdings" pitchFamily="2" charset="2"/>
              <a:buNone/>
            </a:pPr>
            <a:endParaRPr lang="es-ES" sz="2000" dirty="0"/>
          </a:p>
          <a:p>
            <a:pPr marL="0" indent="0">
              <a:buFont typeface="Wingdings" pitchFamily="2" charset="2"/>
              <a:buNone/>
            </a:pPr>
            <a:endParaRPr lang="es-ES" sz="2000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56" y="3644338"/>
            <a:ext cx="3072462" cy="1143562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56" y="5186335"/>
            <a:ext cx="3443195" cy="1216107"/>
          </a:xfrm>
          <a:prstGeom prst="rect">
            <a:avLst/>
          </a:prstGeom>
        </p:spPr>
      </p:pic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91" y="5156200"/>
            <a:ext cx="2175061" cy="13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4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7" y="2514600"/>
            <a:ext cx="5105143" cy="214604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93" y="1485900"/>
            <a:ext cx="2550319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2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</a:t>
            </a:r>
            <a:r>
              <a:rPr lang="en-US" dirty="0" err="1"/>
              <a:t>desing</a:t>
            </a:r>
            <a:endParaRPr lang="es-ES" dirty="0"/>
          </a:p>
        </p:txBody>
      </p:sp>
      <p:pic>
        <p:nvPicPr>
          <p:cNvPr id="6" name="Marcador de contenido 5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1" y="1690689"/>
            <a:ext cx="2432447" cy="1816352"/>
          </a:xfrm>
        </p:spPr>
      </p:pic>
      <p:pic>
        <p:nvPicPr>
          <p:cNvPr id="7" name="Marcador de contenido 3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88" y="1690689"/>
            <a:ext cx="2422429" cy="18163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17" y="1690689"/>
            <a:ext cx="2432447" cy="1819636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93" y="3507041"/>
            <a:ext cx="2432595" cy="1810303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88" y="3507042"/>
            <a:ext cx="2422429" cy="1804616"/>
          </a:xfrm>
          <a:prstGeom prst="rect">
            <a:avLst/>
          </a:prstGeom>
        </p:spPr>
      </p:pic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30" y="3510325"/>
            <a:ext cx="2406133" cy="18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4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Media </a:t>
            </a:r>
            <a:r>
              <a:rPr lang="es-ES" dirty="0" err="1"/>
              <a:t>Queries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spirit of if-else </a:t>
            </a:r>
          </a:p>
          <a:p>
            <a:pPr lvl="1"/>
            <a:r>
              <a:rPr lang="en-US" dirty="0"/>
              <a:t>if media query test is met &gt; </a:t>
            </a:r>
            <a:r>
              <a:rPr lang="en-US" dirty="0" err="1"/>
              <a:t>css</a:t>
            </a:r>
            <a:r>
              <a:rPr lang="en-US" dirty="0"/>
              <a:t> will be applied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breakpoints: 320 480 600 768 960 1200</a:t>
            </a:r>
          </a:p>
          <a:p>
            <a:pPr lvl="2"/>
            <a:r>
              <a:rPr lang="es-ES" dirty="0"/>
              <a:t>responsivepx.com </a:t>
            </a:r>
            <a:r>
              <a:rPr lang="es-ES" dirty="0">
                <a:sym typeface="Wingdings" panose="05000000000000000000" pitchFamily="2" charset="2"/>
              </a:rPr>
              <a:t> </a:t>
            </a:r>
            <a:r>
              <a:rPr lang="es-ES" dirty="0" err="1">
                <a:sym typeface="Wingdings" panose="05000000000000000000" pitchFamily="2" charset="2"/>
              </a:rPr>
              <a:t>for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testing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different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viewport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sizes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2997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Media </a:t>
            </a:r>
            <a:r>
              <a:rPr lang="es-ES" dirty="0" err="1"/>
              <a:t>Queries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003827"/>
              </p:ext>
            </p:extLst>
          </p:nvPr>
        </p:nvGraphicFramePr>
        <p:xfrm>
          <a:off x="431800" y="494497"/>
          <a:ext cx="8329612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47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Images</a:t>
            </a:r>
            <a:r>
              <a:rPr lang="es-ES" dirty="0"/>
              <a:t> and video</a:t>
            </a:r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8" y="2066872"/>
            <a:ext cx="2674445" cy="1158927"/>
          </a:xfrm>
          <a:prstGeom prst="rect">
            <a:avLst/>
          </a:prstGeom>
        </p:spPr>
      </p:pic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8" y="4324315"/>
            <a:ext cx="6098781" cy="1263711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35" y="2066871"/>
            <a:ext cx="2430921" cy="11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0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Frameworks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5400" dirty="0" err="1"/>
              <a:t>Bootstrap</a:t>
            </a:r>
            <a:r>
              <a:rPr lang="es-ES" sz="5400" dirty="0"/>
              <a:t> 3</a:t>
            </a:r>
          </a:p>
          <a:p>
            <a:r>
              <a:rPr lang="es-ES" sz="5400" dirty="0" err="1"/>
              <a:t>Foundation</a:t>
            </a:r>
            <a:endParaRPr lang="es-ES" sz="5400" dirty="0"/>
          </a:p>
          <a:p>
            <a:r>
              <a:rPr lang="es-ES" sz="5400" dirty="0" err="1"/>
              <a:t>Skeleton</a:t>
            </a:r>
            <a:endParaRPr lang="es-ES" sz="5400" dirty="0"/>
          </a:p>
          <a:p>
            <a:r>
              <a:rPr lang="es-ES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5047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Guidelines</a:t>
            </a:r>
            <a:r>
              <a:rPr lang="es-ES" dirty="0"/>
              <a:t> and </a:t>
            </a:r>
            <a:r>
              <a:rPr lang="es-ES" dirty="0" err="1"/>
              <a:t>conclussions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Los usuarios no deberían de tener que desplazarse de forma horizontal por la página o alejar el zoom si hay contenido demasiado ancho para mostrar por lo que deberemos añadir una serie de reglas adicionales a la hora de diseñar nuestra web adaptable. </a:t>
            </a:r>
          </a:p>
          <a:p>
            <a:endParaRPr lang="es-ES" dirty="0"/>
          </a:p>
          <a:p>
            <a:r>
              <a:rPr lang="es-ES" dirty="0"/>
              <a:t>Nunca usar elementos con un gran ancho de tipo fijo, en su lugar utilizar atributos como maxwidth:100% o </a:t>
            </a:r>
            <a:r>
              <a:rPr lang="es-ES" dirty="0" err="1"/>
              <a:t>height:auto</a:t>
            </a:r>
            <a:r>
              <a:rPr lang="es-ES" dirty="0"/>
              <a:t>. </a:t>
            </a:r>
          </a:p>
          <a:p>
            <a:endParaRPr lang="es-ES" dirty="0"/>
          </a:p>
          <a:p>
            <a:r>
              <a:rPr lang="es-ES" dirty="0"/>
              <a:t>El contenido no deberá estar optimizado para un cierto tipo de </a:t>
            </a:r>
            <a:r>
              <a:rPr lang="es-ES" dirty="0" err="1"/>
              <a:t>Viewport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 </a:t>
            </a:r>
          </a:p>
          <a:p>
            <a:r>
              <a:rPr lang="es-ES" dirty="0"/>
              <a:t>Usar CSS Media </a:t>
            </a:r>
            <a:r>
              <a:rPr lang="es-ES" dirty="0" err="1"/>
              <a:t>Queries</a:t>
            </a:r>
            <a:r>
              <a:rPr lang="es-ES" dirty="0"/>
              <a:t> para aplicar un estilo distinto en pantallas grandes o pequeñas. </a:t>
            </a:r>
          </a:p>
          <a:p>
            <a:pPr marL="0" indent="0">
              <a:buNone/>
            </a:pPr>
            <a:r>
              <a:rPr lang="es-ES" dirty="0"/>
              <a:t> </a:t>
            </a:r>
          </a:p>
          <a:p>
            <a:r>
              <a:rPr lang="es-ES" dirty="0"/>
              <a:t>De esta forma conseguiremos que el contenido se muestre correctamente sin importar desde donde estemos visualizando nuestra web. </a:t>
            </a:r>
          </a:p>
        </p:txBody>
      </p:sp>
    </p:spTree>
    <p:extLst>
      <p:ext uri="{BB962C8B-B14F-4D97-AF65-F5344CB8AC3E}">
        <p14:creationId xmlns:p14="http://schemas.microsoft.com/office/powerpoint/2010/main" val="138497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execise</a:t>
            </a:r>
            <a:r>
              <a:rPr lang="es-ES" dirty="0"/>
              <a:t>!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119352" y="2990222"/>
            <a:ext cx="6936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hlinkClick r:id="rId2"/>
              </a:rPr>
              <a:t>https://jagalindo.github.io/issii-responsive-design/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18019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common thing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657" y="1448913"/>
            <a:ext cx="6461399" cy="43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1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04081" y="1778328"/>
            <a:ext cx="8335838" cy="46016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0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?</a:t>
            </a:r>
          </a:p>
        </p:txBody>
      </p:sp>
      <p:pic>
        <p:nvPicPr>
          <p:cNvPr id="4" name="Marcador de contenido 3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48" y="1752052"/>
            <a:ext cx="5608793" cy="4351338"/>
          </a:xfrm>
        </p:spPr>
      </p:pic>
    </p:spTree>
    <p:extLst>
      <p:ext uri="{BB962C8B-B14F-4D97-AF65-F5344CB8AC3E}">
        <p14:creationId xmlns:p14="http://schemas.microsoft.com/office/powerpoint/2010/main" val="60616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important?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1419854"/>
            <a:ext cx="7416800" cy="22599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1937" b="3537"/>
          <a:stretch/>
        </p:blipFill>
        <p:spPr>
          <a:xfrm>
            <a:off x="2228193" y="3737138"/>
            <a:ext cx="4129430" cy="29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6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Solutions for mobile media consumption</a:t>
            </a:r>
            <a:endParaRPr lang="es-ES" sz="2800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native app </a:t>
            </a:r>
          </a:p>
          <a:p>
            <a:pPr lvl="1"/>
            <a:r>
              <a:rPr lang="en-US" dirty="0"/>
              <a:t>Tightly attached to an ecosystem. </a:t>
            </a:r>
          </a:p>
          <a:p>
            <a:pPr lvl="1"/>
            <a:r>
              <a:rPr lang="en-US" dirty="0"/>
              <a:t>Duplicated content with the web. </a:t>
            </a:r>
          </a:p>
          <a:p>
            <a:pPr lvl="1"/>
            <a:r>
              <a:rPr lang="en-US" dirty="0"/>
              <a:t>Only interesting if hardware access is required (e.g. graphics card, accelerometer) … and think of html5</a:t>
            </a:r>
          </a:p>
          <a:p>
            <a:pPr lvl="1"/>
            <a:r>
              <a:rPr lang="en-US" dirty="0"/>
              <a:t>No indexing</a:t>
            </a:r>
          </a:p>
          <a:p>
            <a:r>
              <a:rPr lang="en-US" dirty="0"/>
              <a:t>web app </a:t>
            </a:r>
          </a:p>
          <a:p>
            <a:pPr lvl="1"/>
            <a:r>
              <a:rPr lang="en-US" dirty="0"/>
              <a:t>Old embedded web browser with limited functionality</a:t>
            </a:r>
          </a:p>
          <a:p>
            <a:r>
              <a:rPr lang="en-US" dirty="0"/>
              <a:t>mobile website </a:t>
            </a:r>
          </a:p>
          <a:p>
            <a:pPr lvl="1"/>
            <a:r>
              <a:rPr lang="en-US" dirty="0"/>
              <a:t>m site vs www site</a:t>
            </a:r>
          </a:p>
          <a:p>
            <a:pPr lvl="1"/>
            <a:r>
              <a:rPr lang="en-US" dirty="0"/>
              <a:t>Duplicated content. </a:t>
            </a:r>
          </a:p>
          <a:p>
            <a:pPr lvl="1"/>
            <a:r>
              <a:rPr lang="en-US" dirty="0"/>
              <a:t>Wrong links to desktop webpages</a:t>
            </a:r>
          </a:p>
          <a:p>
            <a:r>
              <a:rPr lang="en-US" dirty="0"/>
              <a:t>responsive web design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35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nowadays</a:t>
            </a:r>
            <a:r>
              <a:rPr lang="es-ES" dirty="0"/>
              <a:t>…</a:t>
            </a:r>
          </a:p>
        </p:txBody>
      </p:sp>
      <p:pic>
        <p:nvPicPr>
          <p:cNvPr id="1026" name="Picture 2" descr="http://cdn.business2community.com/wp-content/uploads/2016/08/responsive-web-design-company-Indi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344" y="1294241"/>
            <a:ext cx="6636447" cy="398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932809" y="5328323"/>
            <a:ext cx="74168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What is Responsive Web Design?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Responsive Web Design makes your web page look good on all devices (desktops, tablets, and phones).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Responsive Web Design is about using CSS and HTML to resize, hide, shrink, enlarge, or move the content to make it look good on any screen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source:w3school</a:t>
            </a:r>
            <a:endParaRPr lang="en-US" sz="14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323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website</a:t>
            </a:r>
          </a:p>
          <a:p>
            <a:r>
              <a:rPr lang="en-US" dirty="0"/>
              <a:t>Same content distributed across different devices</a:t>
            </a:r>
          </a:p>
          <a:p>
            <a:r>
              <a:rPr lang="en-US" dirty="0"/>
              <a:t>A single </a:t>
            </a:r>
            <a:r>
              <a:rPr lang="en-US" dirty="0" err="1"/>
              <a:t>url</a:t>
            </a:r>
            <a:r>
              <a:rPr lang="en-US" dirty="0"/>
              <a:t>. Good for the SEO</a:t>
            </a:r>
          </a:p>
          <a:p>
            <a:r>
              <a:rPr lang="en-US" dirty="0"/>
              <a:t>A single codebase</a:t>
            </a:r>
          </a:p>
          <a:p>
            <a:r>
              <a:rPr lang="en-US" dirty="0"/>
              <a:t>Different functionality</a:t>
            </a:r>
          </a:p>
          <a:p>
            <a:r>
              <a:rPr lang="en-US" dirty="0"/>
              <a:t>Different layout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81977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hD teste Template">
      <a:dk1>
        <a:srgbClr val="141414"/>
      </a:dk1>
      <a:lt1>
        <a:sysClr val="window" lastClr="FFFFFF"/>
      </a:lt1>
      <a:dk2>
        <a:srgbClr val="A8003B"/>
      </a:dk2>
      <a:lt2>
        <a:srgbClr val="FFFFFF"/>
      </a:lt2>
      <a:accent1>
        <a:srgbClr val="A8003B"/>
      </a:accent1>
      <a:accent2>
        <a:srgbClr val="A8003B"/>
      </a:accent2>
      <a:accent3>
        <a:srgbClr val="00504D"/>
      </a:accent3>
      <a:accent4>
        <a:srgbClr val="00A19B"/>
      </a:accent4>
      <a:accent5>
        <a:srgbClr val="4BACC6"/>
      </a:accent5>
      <a:accent6>
        <a:srgbClr val="967140"/>
      </a:accent6>
      <a:hlink>
        <a:srgbClr val="0000FF"/>
      </a:hlink>
      <a:folHlink>
        <a:srgbClr val="800080"/>
      </a:folHlink>
    </a:clrScheme>
    <a:fontScheme name="US Te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Vért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D599D9ED-B8BC-4D4C-9FBA-E09BCF485741}" vid="{47A474FE-097D-4186-A575-FF6CE26555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740</TotalTime>
  <Words>805</Words>
  <Application>Microsoft Office PowerPoint</Application>
  <PresentationFormat>Presentación en pantalla (4:3)</PresentationFormat>
  <Paragraphs>139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Verdana</vt:lpstr>
      <vt:lpstr>Wingdings</vt:lpstr>
      <vt:lpstr>Tema1</vt:lpstr>
      <vt:lpstr>Responsive Web design</vt:lpstr>
      <vt:lpstr>Traditional desing</vt:lpstr>
      <vt:lpstr>The common thing</vt:lpstr>
      <vt:lpstr>The web </vt:lpstr>
      <vt:lpstr>Does it make sense?</vt:lpstr>
      <vt:lpstr>Why is important?</vt:lpstr>
      <vt:lpstr>Solutions for mobile media consumption</vt:lpstr>
      <vt:lpstr>Web design nowadays…</vt:lpstr>
      <vt:lpstr>Benefits</vt:lpstr>
      <vt:lpstr>Example</vt:lpstr>
      <vt:lpstr>Example</vt:lpstr>
      <vt:lpstr>Presentación de PowerPoint</vt:lpstr>
      <vt:lpstr>Responsive design principles</vt:lpstr>
      <vt:lpstr>HTML5 - First things first</vt:lpstr>
      <vt:lpstr>Example</vt:lpstr>
      <vt:lpstr>Fluid grids</vt:lpstr>
      <vt:lpstr>Box-Sizing: CSS3</vt:lpstr>
      <vt:lpstr>How to build up a grid system?</vt:lpstr>
      <vt:lpstr>Example</vt:lpstr>
      <vt:lpstr>Media Queries</vt:lpstr>
      <vt:lpstr>Media Queries</vt:lpstr>
      <vt:lpstr>Images and video</vt:lpstr>
      <vt:lpstr>Frameworks</vt:lpstr>
      <vt:lpstr>Guidelines and conclussions</vt:lpstr>
      <vt:lpstr>Let’s do some execise!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Web design</dc:title>
  <dc:creator>José Angel Galindo</dc:creator>
  <cp:lastModifiedBy>José Angel Galindo</cp:lastModifiedBy>
  <cp:revision>42</cp:revision>
  <dcterms:created xsi:type="dcterms:W3CDTF">2016-10-31T09:53:45Z</dcterms:created>
  <dcterms:modified xsi:type="dcterms:W3CDTF">2016-11-21T21:31:31Z</dcterms:modified>
</cp:coreProperties>
</file>